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3" r:id="rId3"/>
    <p:sldId id="312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باحِبِّك</a:t>
            </a:r>
            <a:r>
              <a:rPr lang="ar-EG" altLang="ar-EG" sz="7200" b="1" dirty="0"/>
              <a:t> </a:t>
            </a:r>
            <a:r>
              <a:rPr lang="ar-EG" altLang="ar-EG" sz="7200" b="1" dirty="0" err="1"/>
              <a:t>باهديلَك</a:t>
            </a:r>
            <a:r>
              <a:rPr lang="ar-EG" altLang="ar-EG" sz="7200" b="1" dirty="0"/>
              <a:t> كُل قلبي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هديل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 قلبي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هديل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 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مري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 يا 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سوع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bahdeelak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bahdeelak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love You Jesus, I give You all my heart and all my life.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يا يسوعي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لي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أ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 ما 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فى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اتي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تغ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ر 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 قلبي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بتغ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ر 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 ط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بيعتي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سوع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tabeati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3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Jesus, Your love for me is the best thing in my life.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love You as You change my heart and my old nature. </a:t>
            </a:r>
            <a:endParaRPr lang="ar-EG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لولا 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مين أنا لولا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ع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طف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فين </a:t>
            </a:r>
            <a:r>
              <a:rPr kumimoji="0" lang="ar-SA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هالاقي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اله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وألقى 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SA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يض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ُمِّ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ـــــــ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 بك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ما في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بتح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ني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 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 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 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mean ana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aatfak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fain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halaai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yeDommeni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mafia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bethebbeni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raheem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4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Without Your love, who am I? Without Your compassion where would I find joy?. Your love caresses me as You love me unconditionally; Merciful.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81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وج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ضن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أرت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اح أنا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وفى جمال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هاملي الد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ا)2</a:t>
            </a:r>
            <a:b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أحل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اج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 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فى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 يا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>
              <a:spcBef>
                <a:spcPts val="600"/>
              </a:spcBef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(we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hoDnak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artah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jamalak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hamla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aldonia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ghona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>
              <a:spcBef>
                <a:spcPts val="600"/>
              </a:spcBef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ahla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haja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donyeti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da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alfarha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basmeti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)4</a:t>
            </a:r>
          </a:p>
          <a:p>
            <a:pPr algn="ctr" rtl="1">
              <a:spcBef>
                <a:spcPts val="6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rest in Your bosom and fill the air with praising Your beauty.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are the best in my life and my joy and smile; Jesus.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31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546</Words>
  <Application>Microsoft Office PowerPoint</Application>
  <PresentationFormat>عرض على الشاشة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328</cp:revision>
  <dcterms:created xsi:type="dcterms:W3CDTF">2021-12-07T14:30:00Z</dcterms:created>
  <dcterms:modified xsi:type="dcterms:W3CDTF">2023-06-02T16:19:52Z</dcterms:modified>
</cp:coreProperties>
</file>