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05" r:id="rId3"/>
    <p:sldId id="403" r:id="rId4"/>
    <p:sldId id="411" r:id="rId5"/>
    <p:sldId id="407" r:id="rId6"/>
    <p:sldId id="412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11"/>
            <p14:sldId id="407"/>
            <p14:sldId id="4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1" d="100"/>
          <a:sy n="71" d="100"/>
        </p:scale>
        <p:origin x="40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>
                <a:solidFill>
                  <a:srgbClr val="00582A"/>
                </a:solidFill>
              </a:rPr>
              <a:t>أيُّهَا الفَخَّارِي الأعْظَمْ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599" y="296942"/>
            <a:ext cx="9982199" cy="1341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  <a:r>
              <a:rPr lang="ar-SA" sz="66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7200" b="1" dirty="0">
                <a:solidFill>
                  <a:srgbClr val="00582A"/>
                </a:solidFill>
              </a:rPr>
              <a:t>(أيُّهَا الفَخَّارِي الأعْظَمْ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كالخَزَفِ بَيْنَ يَدَيْكَ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عُدْ واصْنَعْنِي وَعَاءً آخَر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مِثْلَما يَحْسُنُ في عَيْنَيْكَ)2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000" b="1" dirty="0"/>
              <a:t>1- </a:t>
            </a:r>
            <a:endParaRPr lang="ar-EG" sz="72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(أُخْضِعُ ذاتي دُونَ عِنادِ 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لأصَابِعِكَ تُشَكِّلُ فِيَّ</a:t>
            </a:r>
            <a:br>
              <a:rPr lang="ar-EG" sz="7200" b="1" dirty="0"/>
            </a:br>
            <a:r>
              <a:rPr lang="ar-EG" sz="7200" b="1" dirty="0"/>
              <a:t>إنْ أتَوَجَّعْ لَنْ أتَرَاجَــعْ  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فأنا اشْتَقتُ لِعَمَلِكَ فِيَّ)2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599" y="296942"/>
            <a:ext cx="9982199" cy="1341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  <a:r>
              <a:rPr lang="ar-SA" sz="66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7200" b="1" dirty="0">
                <a:solidFill>
                  <a:srgbClr val="00582A"/>
                </a:solidFill>
              </a:rPr>
              <a:t>(أيُّهَا الفَخَّارِي الأعْظَمْ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كالخَزَفِ بَيْنَ يَدَيْكَ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عُدْ واصْنَعْنِي وَعَاءً آخَر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مِثْلَما يَحْسُنُ في عَيْنَيْكَ)2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84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31172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0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/>
              <a:t>(آتِي إلَيْكَ بِكُلِّ فَسَادِي   </a:t>
            </a:r>
          </a:p>
          <a:p>
            <a:pPr algn="ctr" rtl="1"/>
            <a:r>
              <a:rPr lang="ar-EG" sz="7200" b="1" dirty="0"/>
              <a:t>ثِقَتِــي بنِعْمَتِكَ وَيَدَيْكَ</a:t>
            </a:r>
            <a:br>
              <a:rPr lang="ar-EG" sz="7200" b="1" dirty="0"/>
            </a:br>
            <a:r>
              <a:rPr lang="ar-EG" sz="7200" b="1" dirty="0"/>
              <a:t>لا لليَأسِ ولا لِلمِاضِـــي   </a:t>
            </a:r>
          </a:p>
          <a:p>
            <a:pPr algn="ctr" rtl="1"/>
            <a:r>
              <a:rPr lang="ar-EG" sz="7200" b="1" dirty="0"/>
              <a:t>قلبِي </a:t>
            </a:r>
            <a:r>
              <a:rPr lang="ar-EG" sz="7200" b="1" dirty="0" err="1"/>
              <a:t>إتَّجَهَ</a:t>
            </a:r>
            <a:r>
              <a:rPr lang="ar-EG" sz="7200" b="1" dirty="0"/>
              <a:t> الآنَ إليْكَ)2</a:t>
            </a:r>
            <a:br>
              <a:rPr lang="ar-EG" sz="7200" b="1" dirty="0"/>
            </a:b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599" y="296942"/>
            <a:ext cx="9982199" cy="1341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  <a:r>
              <a:rPr lang="ar-SA" sz="66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7200" b="1" dirty="0">
                <a:solidFill>
                  <a:srgbClr val="00582A"/>
                </a:solidFill>
              </a:rPr>
              <a:t>(أيُّهَا الفَخَّارِي الأعْظَمْ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كالخَزَفِ بَيْنَ يَدَيْكَ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عُدْ واصْنَعْنِي وَعَاءً آخَر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مِثْلَما يَحْسُنُ في عَيْنَيْكَ)2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588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1866</TotalTime>
  <Words>137</Words>
  <Application>Microsoft Office PowerPoint</Application>
  <PresentationFormat>عرض على الشاشة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260</cp:revision>
  <dcterms:created xsi:type="dcterms:W3CDTF">2021-12-07T14:30:00Z</dcterms:created>
  <dcterms:modified xsi:type="dcterms:W3CDTF">2024-04-13T10:00:32Z</dcterms:modified>
</cp:coreProperties>
</file>