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6" r:id="rId3"/>
    <p:sldId id="416" r:id="rId4"/>
    <p:sldId id="417" r:id="rId5"/>
    <p:sldId id="4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إيدك</a:t>
            </a:r>
            <a:r>
              <a:rPr lang="ar-EG" sz="7200" b="1" dirty="0"/>
              <a:t> لما تكون مع </a:t>
            </a:r>
            <a:r>
              <a:rPr lang="ar-EG" sz="7200" b="1" dirty="0" err="1"/>
              <a:t>إيدي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محتاج </a:t>
            </a:r>
            <a:r>
              <a:rPr lang="ar-EG" sz="8000" b="1" dirty="0" err="1"/>
              <a:t>لإيدك</a:t>
            </a:r>
            <a:r>
              <a:rPr lang="ar-EG" sz="8000" b="1" dirty="0"/>
              <a:t> ترفعني</a:t>
            </a:r>
            <a:br>
              <a:rPr lang="ar-EG" sz="8000" b="1" dirty="0"/>
            </a:br>
            <a:r>
              <a:rPr lang="ar-EG" sz="8000" b="1" dirty="0"/>
              <a:t>محتاج لروحك يملاني</a:t>
            </a:r>
            <a:br>
              <a:rPr lang="ar-EG" sz="8000" b="1" dirty="0"/>
            </a:br>
            <a:r>
              <a:rPr lang="ar-EG" sz="8000" b="1" dirty="0"/>
              <a:t>محتاج لصوتك يرشدني</a:t>
            </a:r>
            <a:br>
              <a:rPr lang="ar-EG" sz="8000" b="1" dirty="0"/>
            </a:br>
            <a:r>
              <a:rPr lang="ar-EG" sz="8000" b="1" dirty="0" err="1"/>
              <a:t>محتاجك</a:t>
            </a:r>
            <a:r>
              <a:rPr lang="ar-EG" sz="8000" b="1" dirty="0"/>
              <a:t> يا يسوع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إيدك</a:t>
            </a:r>
            <a:r>
              <a:rPr lang="ar-EG" sz="6600" b="1" dirty="0">
                <a:solidFill>
                  <a:srgbClr val="00582A"/>
                </a:solidFill>
              </a:rPr>
              <a:t> لما تكون مع </a:t>
            </a:r>
            <a:r>
              <a:rPr lang="ar-EG" sz="6600" b="1" dirty="0" err="1">
                <a:solidFill>
                  <a:srgbClr val="00582A"/>
                </a:solidFill>
              </a:rPr>
              <a:t>إيدي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بتتحقق</a:t>
            </a:r>
            <a:r>
              <a:rPr lang="ar-EG" sz="6600" b="1" dirty="0">
                <a:solidFill>
                  <a:srgbClr val="00582A"/>
                </a:solidFill>
              </a:rPr>
              <a:t> آيات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وصوتك لما يكون مع صوتي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بتقوم</a:t>
            </a:r>
            <a:r>
              <a:rPr lang="ar-EG" sz="6600" b="1" dirty="0">
                <a:solidFill>
                  <a:srgbClr val="00582A"/>
                </a:solidFill>
              </a:rPr>
              <a:t> الأموات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روحك يحيي يسند يشفي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ويستخدمني أداه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وحدك ربي ما في غيرك</a:t>
            </a:r>
            <a:br>
              <a:rPr lang="ar-EG" sz="6600" b="1" dirty="0"/>
            </a:br>
            <a:r>
              <a:rPr lang="ar-EG" sz="6600" b="1" dirty="0"/>
              <a:t>يرافقني على طول</a:t>
            </a:r>
            <a:br>
              <a:rPr lang="ar-EG" sz="6600" b="1" dirty="0"/>
            </a:br>
            <a:r>
              <a:rPr lang="ar-EG" sz="6600" b="1" dirty="0"/>
              <a:t>حكمة </a:t>
            </a:r>
            <a:r>
              <a:rPr lang="ar-EG" sz="6600" b="1" dirty="0" err="1"/>
              <a:t>بتعطي</a:t>
            </a:r>
            <a:r>
              <a:rPr lang="ar-EG" sz="6600" b="1" dirty="0"/>
              <a:t> قوة ونعمة</a:t>
            </a:r>
            <a:br>
              <a:rPr lang="ar-EG" sz="6600" b="1"/>
            </a:br>
            <a:r>
              <a:rPr lang="ar-EG" sz="6600" b="1"/>
              <a:t>أبداً </a:t>
            </a:r>
            <a:r>
              <a:rPr lang="ar-EG" sz="6600" b="1" dirty="0"/>
              <a:t>ما </a:t>
            </a:r>
            <a:r>
              <a:rPr lang="ar-EG" sz="6600" b="1" dirty="0" err="1"/>
              <a:t>بتزول</a:t>
            </a:r>
            <a:br>
              <a:rPr lang="ar-EG" sz="6600" b="1" dirty="0"/>
            </a:br>
            <a:r>
              <a:rPr lang="ar-EG" sz="6600" b="1" dirty="0"/>
              <a:t>أنا رح أمشي خطوة بخطوة</a:t>
            </a:r>
            <a:br>
              <a:rPr lang="ar-EG" sz="6600" b="1" dirty="0"/>
            </a:br>
            <a:r>
              <a:rPr lang="ar-EG" sz="6600" b="1" dirty="0" err="1"/>
              <a:t>معاك</a:t>
            </a:r>
            <a:r>
              <a:rPr lang="ar-EG" sz="6600" b="1" dirty="0"/>
              <a:t> لو للمجهول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إيدك</a:t>
            </a:r>
            <a:r>
              <a:rPr lang="ar-EG" sz="6600" b="1" dirty="0">
                <a:solidFill>
                  <a:srgbClr val="00582A"/>
                </a:solidFill>
              </a:rPr>
              <a:t> لما تكون مع </a:t>
            </a:r>
            <a:r>
              <a:rPr lang="ar-EG" sz="6600" b="1" dirty="0" err="1">
                <a:solidFill>
                  <a:srgbClr val="00582A"/>
                </a:solidFill>
              </a:rPr>
              <a:t>إيدي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بتتحقق</a:t>
            </a:r>
            <a:r>
              <a:rPr lang="ar-EG" sz="6600" b="1" dirty="0">
                <a:solidFill>
                  <a:srgbClr val="00582A"/>
                </a:solidFill>
              </a:rPr>
              <a:t> آيات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وصوتك لما يكون مع صوتي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بتقوم</a:t>
            </a:r>
            <a:r>
              <a:rPr lang="ar-EG" sz="6600" b="1" dirty="0">
                <a:solidFill>
                  <a:srgbClr val="00582A"/>
                </a:solidFill>
              </a:rPr>
              <a:t> الأموات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روحك يحيي يسند يشفي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ويستخدمني أداه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103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2024-04-16T12:50:32Z</dcterms:modified>
</cp:coreProperties>
</file>