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49" d="100"/>
          <a:sy n="49" d="100"/>
        </p:scale>
        <p:origin x="48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إنِّي لَرَافِعٌ عَيْنَيَّ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2250"/>
            <a:ext cx="9144000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إنِّي لَرَافِعٌ عَيْنَيَّ إلى السَّمَــــاء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وَيَدَايا</a:t>
            </a:r>
            <a:r>
              <a:rPr lang="ar-EG" sz="6000" b="1" dirty="0">
                <a:solidFill>
                  <a:srgbClr val="003300"/>
                </a:solidFill>
              </a:rPr>
              <a:t> مَمدُودَتان إلَيْكَ يا رَبَّ العَلاء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اِسمَعْ صَلاتـي وَاستَجِب دُعَـاي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26084"/>
            <a:ext cx="9144000" cy="6736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وَقتِ ضِيقي بَحَثتُ عَن النَّجَاة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فَجِئتُ إلَيْكَ قائِلاً يا رَبَّ الحَيَــاة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اِسمَعْ صَلاتـي وَاستَجِب دُعَــاي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2250"/>
            <a:ext cx="9144000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إنِّي لَرَافِعٌ عَيْنَيَّ إلى السَّمَــــاء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وَيَدَايا</a:t>
            </a:r>
            <a:r>
              <a:rPr lang="ar-EG" sz="6000" b="1" dirty="0">
                <a:solidFill>
                  <a:srgbClr val="003300"/>
                </a:solidFill>
              </a:rPr>
              <a:t> مَمدُودَتان إلَيْكَ يا رَبَّ العَلاء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اِسمَعْ صَلاتـي وَاستَجِب دُعَـاي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6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26084"/>
            <a:ext cx="9144000" cy="8260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آتِـــــــي إلَيْكَ في هَيْكَلِ قُدسِكَ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وَأجثو خَاشِعَـاً أمَامَ عَرشِ مَجدِكَ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اِسمَعْ صَلاتــي وَاستَجِب دُعَـاي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81567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2250"/>
            <a:ext cx="9144000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إنِّي لَرَافِعٌ عَيْنَيَّ إلى السَّمَــــاء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وَيَدَايا</a:t>
            </a:r>
            <a:r>
              <a:rPr lang="ar-EG" sz="6000" b="1" dirty="0">
                <a:solidFill>
                  <a:srgbClr val="003300"/>
                </a:solidFill>
              </a:rPr>
              <a:t> مَمدُودَتان إلَيْكَ يا رَبَّ العَلاء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اِسمَعْ صَلاتـي وَاستَجِب دُعَـاي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3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26084"/>
            <a:ext cx="9144000" cy="6736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رَبِّي يَسوعِي يا رَبُّ صَخرَتـي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عِزِّي وَتُرسِي عَلَيْكَ اِتَّكَلَ قلبـي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اِسمَعْ صَلاتـي وَاستَجِب دُعَــاي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58340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2250"/>
            <a:ext cx="9144000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إنِّي لَرَافِعٌ عَيْنَيَّ إلى السَّمَــــاء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وَيَدَايا</a:t>
            </a:r>
            <a:r>
              <a:rPr lang="ar-EG" sz="6000" b="1" dirty="0">
                <a:solidFill>
                  <a:srgbClr val="003300"/>
                </a:solidFill>
              </a:rPr>
              <a:t> مَمدُودَتان إلَيْكَ يا رَبَّ العَلاء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اِسمَعْ صَلاتـي وَاستَجِب دُعَـاي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142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117</cp:revision>
  <dcterms:created xsi:type="dcterms:W3CDTF">2021-12-07T14:30:00Z</dcterms:created>
  <dcterms:modified xsi:type="dcterms:W3CDTF">2024-04-16T11:28:36Z</dcterms:modified>
</cp:coreProperties>
</file>