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6" r:id="rId3"/>
    <p:sldId id="415" r:id="rId4"/>
    <p:sldId id="416" r:id="rId5"/>
    <p:sldId id="417" r:id="rId6"/>
    <p:sldId id="41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5"/>
            <p14:sldId id="416"/>
            <p14:sldId id="417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أنت مليكنا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43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582A"/>
                </a:solidFill>
              </a:rPr>
              <a:t>(أنت مليكنا)4</a:t>
            </a:r>
            <a:br>
              <a:rPr lang="ar-EG" sz="115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/>
              <a:t>(سد علينا الآن </a:t>
            </a:r>
          </a:p>
          <a:p>
            <a:pPr algn="ctr" rtl="1"/>
            <a:r>
              <a:rPr lang="ar-EG" sz="8000" b="1" dirty="0"/>
              <a:t>ولتملا المكان)2</a:t>
            </a:r>
          </a:p>
          <a:p>
            <a:pPr algn="ctr" rtl="1"/>
            <a:r>
              <a:rPr lang="ar-EG" sz="8000" b="1" dirty="0" err="1"/>
              <a:t>بسكيب</a:t>
            </a:r>
            <a:r>
              <a:rPr lang="ar-EG" sz="8000" b="1" dirty="0"/>
              <a:t> عجيب </a:t>
            </a:r>
          </a:p>
          <a:p>
            <a:pPr algn="ctr" rtl="1"/>
            <a:r>
              <a:rPr lang="ar-EG" sz="8000" b="1" dirty="0"/>
              <a:t>من روحك الحنان الآن</a:t>
            </a:r>
          </a:p>
          <a:p>
            <a:pPr algn="ctr"/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43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582A"/>
                </a:solidFill>
              </a:rPr>
              <a:t>(أنت مليكنا)4</a:t>
            </a:r>
            <a:br>
              <a:rPr lang="ar-EG" sz="115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(بقوة روحك </a:t>
            </a:r>
          </a:p>
          <a:p>
            <a:pPr algn="ctr" rtl="1"/>
            <a:r>
              <a:rPr lang="ar-EG" sz="8000" b="1" dirty="0"/>
              <a:t>ألمس قلوبنا)2</a:t>
            </a:r>
          </a:p>
          <a:p>
            <a:pPr algn="ctr" rtl="1"/>
            <a:r>
              <a:rPr lang="ar-EG" sz="8000" b="1" dirty="0"/>
              <a:t>واحتياجاتنا </a:t>
            </a:r>
          </a:p>
          <a:p>
            <a:pPr algn="ctr" rtl="1"/>
            <a:r>
              <a:rPr lang="ar-EG" sz="8000" b="1" dirty="0"/>
              <a:t>أيضا ترنيمنا الآن</a:t>
            </a:r>
          </a:p>
          <a:p>
            <a:pPr algn="ctr"/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43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582A"/>
                </a:solidFill>
              </a:rPr>
              <a:t>(أنت مليكنا)4</a:t>
            </a:r>
            <a:br>
              <a:rPr lang="ar-EG" sz="115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56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281</cp:revision>
  <dcterms:created xsi:type="dcterms:W3CDTF">2021-12-07T14:30:00Z</dcterms:created>
  <dcterms:modified xsi:type="dcterms:W3CDTF">2024-02-22T17:31:24Z</dcterms:modified>
</cp:coreProperties>
</file>