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5" r:id="rId3"/>
    <p:sldId id="336" r:id="rId4"/>
    <p:sldId id="341" r:id="rId5"/>
    <p:sldId id="338" r:id="rId6"/>
    <p:sldId id="342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8" d="100"/>
          <a:sy n="58" d="100"/>
        </p:scale>
        <p:origin x="48" y="3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انا برفع فوق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1-</a:t>
            </a:r>
            <a:endParaRPr lang="ar-EG" sz="60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(انا برفع فوق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برفع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برفع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فوق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انا برفع فوق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برفع يسوع فوق)2</a:t>
            </a: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14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دوسو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دوسو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دوسو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دوسو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دوسو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دوسو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    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دوسو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دوسو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شيطان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دوسو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دوسو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)2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27422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(اه </a:t>
            </a: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 يسوع حي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اه </a:t>
            </a: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 يسوع حي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هو حي فيني انا هو حي فيك اه </a:t>
            </a: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 يسوع حي)2</a:t>
            </a:r>
          </a:p>
        </p:txBody>
      </p:sp>
    </p:spTree>
    <p:extLst>
      <p:ext uri="{BB962C8B-B14F-4D97-AF65-F5344CB8AC3E}">
        <p14:creationId xmlns:p14="http://schemas.microsoft.com/office/powerpoint/2010/main" val="108787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673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ما في مشاكل يسوع حي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ولا متاعب يسوع حي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ولاهموم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يسوع حي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اه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يسوع حي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50043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27422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(اه </a:t>
            </a: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 يسوع حي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اه </a:t>
            </a: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 يسوع حي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هو حي فيني انا هو حي فيك اه </a:t>
            </a: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 يسوع حي)2</a:t>
            </a:r>
          </a:p>
        </p:txBody>
      </p:sp>
    </p:spTree>
    <p:extLst>
      <p:ext uri="{BB962C8B-B14F-4D97-AF65-F5344CB8AC3E}">
        <p14:creationId xmlns:p14="http://schemas.microsoft.com/office/powerpoint/2010/main" val="1268693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105</Words>
  <Application>Microsoft Office PowerPoint</Application>
  <PresentationFormat>عرض على الشاشة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116</cp:revision>
  <dcterms:created xsi:type="dcterms:W3CDTF">2021-12-07T14:30:00Z</dcterms:created>
  <dcterms:modified xsi:type="dcterms:W3CDTF">2024-04-12T10:11:06Z</dcterms:modified>
</cp:coreProperties>
</file>