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403" r:id="rId3"/>
    <p:sldId id="411" r:id="rId4"/>
    <p:sldId id="400" r:id="rId5"/>
    <p:sldId id="412" r:id="rId6"/>
    <p:sldId id="413" r:id="rId7"/>
    <p:sldId id="424" r:id="rId8"/>
    <p:sldId id="415" r:id="rId9"/>
    <p:sldId id="416" r:id="rId10"/>
    <p:sldId id="425" r:id="rId11"/>
    <p:sldId id="418" r:id="rId12"/>
    <p:sldId id="419" r:id="rId13"/>
    <p:sldId id="426" r:id="rId14"/>
    <p:sldId id="421" r:id="rId15"/>
    <p:sldId id="422" r:id="rId16"/>
    <p:sldId id="427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11"/>
            <p14:sldId id="400"/>
            <p14:sldId id="412"/>
            <p14:sldId id="413"/>
            <p14:sldId id="424"/>
            <p14:sldId id="415"/>
            <p14:sldId id="416"/>
            <p14:sldId id="425"/>
            <p14:sldId id="418"/>
            <p14:sldId id="419"/>
            <p14:sldId id="426"/>
            <p14:sldId id="421"/>
            <p14:sldId id="422"/>
            <p14:sldId id="4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-8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المؤمن </a:t>
            </a:r>
            <a:r>
              <a:rPr lang="ar-EG" sz="6600" b="1" dirty="0" err="1"/>
              <a:t>انا</a:t>
            </a:r>
            <a:r>
              <a:rPr lang="ar-EG" sz="6600" b="1" dirty="0"/>
              <a:t> </a:t>
            </a:r>
            <a:r>
              <a:rPr lang="ar-EG" sz="6600" b="1" dirty="0" err="1"/>
              <a:t>المفدي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989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(قال لي مبروك)4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>
                <a:solidFill>
                  <a:srgbClr val="00582A"/>
                </a:solidFill>
              </a:rPr>
              <a:t>السما</a:t>
            </a:r>
            <a:r>
              <a:rPr lang="ar-EG" sz="7200" b="1" dirty="0">
                <a:solidFill>
                  <a:srgbClr val="00582A"/>
                </a:solidFill>
              </a:rPr>
              <a:t> ليك والعز ليك مبروك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عليك الكل ليك وبين </a:t>
            </a:r>
            <a:r>
              <a:rPr lang="ar-EG" sz="7200" b="1" dirty="0" err="1">
                <a:solidFill>
                  <a:srgbClr val="00582A"/>
                </a:solidFill>
              </a:rPr>
              <a:t>إيديك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715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938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4- </a:t>
            </a:r>
            <a:endParaRPr lang="ar-EG" sz="8800" b="1" dirty="0"/>
          </a:p>
          <a:p>
            <a:pPr algn="ctr"/>
            <a:r>
              <a:rPr lang="ar-EG" sz="7200" b="1" dirty="0"/>
              <a:t>(أنا ممسوك في يد قوية</a:t>
            </a:r>
          </a:p>
          <a:p>
            <a:pPr algn="ctr"/>
            <a:r>
              <a:rPr lang="ar-EG" sz="7200" b="1" dirty="0"/>
              <a:t>أنا مش متروك للظروف</a:t>
            </a:r>
          </a:p>
          <a:p>
            <a:pPr algn="ctr"/>
            <a:r>
              <a:rPr lang="ar-EG" sz="7200" b="1" dirty="0"/>
              <a:t>واللي ماسكني بيده يسوع</a:t>
            </a:r>
          </a:p>
          <a:p>
            <a:pPr algn="ctr"/>
            <a:r>
              <a:rPr lang="ar-EG" sz="7200" b="1" dirty="0"/>
              <a:t>أنا ملكه ومصيري معروف)</a:t>
            </a:r>
            <a:r>
              <a:rPr lang="ar-EG" sz="6600" b="1" dirty="0"/>
              <a:t>2</a:t>
            </a:r>
            <a:br>
              <a:rPr lang="ar-EG" sz="72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8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(أنا فرحان </a:t>
            </a:r>
          </a:p>
          <a:p>
            <a:pPr algn="ctr"/>
            <a:r>
              <a:rPr lang="ar-EG" sz="8000" b="1" dirty="0"/>
              <a:t>نلت الغفران)2</a:t>
            </a:r>
          </a:p>
          <a:p>
            <a:pPr algn="ctr"/>
            <a:r>
              <a:rPr lang="ar-EG" sz="8000" b="1" dirty="0"/>
              <a:t>وسمعت كمان</a:t>
            </a:r>
          </a:p>
          <a:p>
            <a:pPr algn="ctr"/>
            <a:r>
              <a:rPr lang="ar-EG" sz="8000" b="1" dirty="0"/>
              <a:t>يسوع قال لي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989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(قال لي مبروك)4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>
                <a:solidFill>
                  <a:srgbClr val="00582A"/>
                </a:solidFill>
              </a:rPr>
              <a:t>السما</a:t>
            </a:r>
            <a:r>
              <a:rPr lang="ar-EG" sz="7200" b="1" dirty="0">
                <a:solidFill>
                  <a:srgbClr val="00582A"/>
                </a:solidFill>
              </a:rPr>
              <a:t> ليك والعز ليك مبروك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عليك الكل ليك وبين </a:t>
            </a:r>
            <a:r>
              <a:rPr lang="ar-EG" sz="7200" b="1" dirty="0" err="1">
                <a:solidFill>
                  <a:srgbClr val="00582A"/>
                </a:solidFill>
              </a:rPr>
              <a:t>إيديك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181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60938"/>
            <a:ext cx="9982199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5- </a:t>
            </a:r>
            <a:endParaRPr lang="ar-EG" sz="8800" b="1" dirty="0"/>
          </a:p>
          <a:p>
            <a:pPr algn="ctr"/>
            <a:r>
              <a:rPr lang="ar-EG" sz="7200" b="1" dirty="0"/>
              <a:t>(أنا محمول على الأذرع</a:t>
            </a:r>
          </a:p>
          <a:p>
            <a:pPr algn="ctr"/>
            <a:r>
              <a:rPr lang="ar-EG" sz="7200" b="1" dirty="0"/>
              <a:t>الأبدية وأنا مش متروك</a:t>
            </a:r>
          </a:p>
          <a:p>
            <a:pPr algn="ctr"/>
            <a:r>
              <a:rPr lang="ar-EG" sz="7200" b="1" dirty="0" err="1"/>
              <a:t>وإللي</a:t>
            </a:r>
            <a:r>
              <a:rPr lang="ar-EG" sz="7200" b="1" dirty="0"/>
              <a:t> </a:t>
            </a:r>
            <a:r>
              <a:rPr lang="ar-EG" sz="7200" b="1" dirty="0" err="1"/>
              <a:t>حاملني</a:t>
            </a:r>
            <a:r>
              <a:rPr lang="ar-EG" sz="7200" b="1" dirty="0"/>
              <a:t> على يده يسوع</a:t>
            </a:r>
          </a:p>
          <a:p>
            <a:pPr algn="ctr"/>
            <a:r>
              <a:rPr lang="ar-EG" sz="7200" b="1" dirty="0"/>
              <a:t>قال لي </a:t>
            </a:r>
            <a:r>
              <a:rPr lang="ar-EG" sz="7200" b="1" dirty="0" err="1"/>
              <a:t>إطّمن</a:t>
            </a:r>
            <a:r>
              <a:rPr lang="ar-EG" sz="7200" b="1" dirty="0"/>
              <a:t> أنا أبوك)2</a:t>
            </a:r>
            <a:br>
              <a:rPr lang="ar-EG" sz="80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(أنا فرحان </a:t>
            </a:r>
          </a:p>
          <a:p>
            <a:pPr algn="ctr"/>
            <a:r>
              <a:rPr lang="ar-EG" sz="8000" b="1" dirty="0"/>
              <a:t>شاعر بسلام)2</a:t>
            </a:r>
          </a:p>
          <a:p>
            <a:pPr algn="ctr"/>
            <a:r>
              <a:rPr lang="ar-EG" sz="8000" b="1" dirty="0"/>
              <a:t>وسمعت كمان</a:t>
            </a:r>
          </a:p>
          <a:p>
            <a:pPr algn="ctr"/>
            <a:r>
              <a:rPr lang="ar-EG" sz="8000" b="1" dirty="0"/>
              <a:t>يسوع قال لي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989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(قال لي مبروك)4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>
                <a:solidFill>
                  <a:srgbClr val="00582A"/>
                </a:solidFill>
              </a:rPr>
              <a:t>السما</a:t>
            </a:r>
            <a:r>
              <a:rPr lang="ar-EG" sz="7200" b="1" dirty="0">
                <a:solidFill>
                  <a:srgbClr val="00582A"/>
                </a:solidFill>
              </a:rPr>
              <a:t> ليك والعز ليك مبروك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عليك الكل ليك وبين </a:t>
            </a:r>
            <a:r>
              <a:rPr lang="ar-EG" sz="7200" b="1" dirty="0" err="1">
                <a:solidFill>
                  <a:srgbClr val="00582A"/>
                </a:solidFill>
              </a:rPr>
              <a:t>إيديك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32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0654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 </a:t>
            </a:r>
            <a:endParaRPr lang="ar-EG" sz="8000" b="1" dirty="0"/>
          </a:p>
          <a:p>
            <a:pPr algn="ctr"/>
            <a:r>
              <a:rPr lang="ar-EG" sz="7200" b="1" dirty="0"/>
              <a:t>(أنا المؤمن أنا </a:t>
            </a:r>
            <a:r>
              <a:rPr lang="ar-EG" sz="7200" b="1" dirty="0" err="1"/>
              <a:t>المفدي</a:t>
            </a:r>
            <a:endParaRPr lang="ar-EG" sz="7200" b="1" dirty="0"/>
          </a:p>
          <a:p>
            <a:pPr algn="ctr"/>
            <a:r>
              <a:rPr lang="ar-EG" sz="7200" b="1" dirty="0"/>
              <a:t>أنا ليَّ في </a:t>
            </a:r>
            <a:r>
              <a:rPr lang="ar-EG" sz="7200" b="1" dirty="0" err="1"/>
              <a:t>السما</a:t>
            </a:r>
            <a:r>
              <a:rPr lang="ar-EG" sz="7200" b="1" dirty="0"/>
              <a:t> نصيب</a:t>
            </a:r>
          </a:p>
          <a:p>
            <a:pPr algn="ctr"/>
            <a:r>
              <a:rPr lang="ar-EG" sz="7200" b="1" dirty="0"/>
              <a:t>واللي فداني بدمه يسوع</a:t>
            </a:r>
          </a:p>
          <a:p>
            <a:pPr algn="ctr"/>
            <a:r>
              <a:rPr lang="ar-EG" sz="7200" b="1" dirty="0"/>
              <a:t>دم </a:t>
            </a:r>
            <a:r>
              <a:rPr lang="ar-EG" sz="7200" b="1" dirty="0" err="1"/>
              <a:t>الفدي</a:t>
            </a:r>
            <a:r>
              <a:rPr lang="ar-EG" sz="7200" b="1" dirty="0"/>
              <a:t> سال ع الصليب)</a:t>
            </a:r>
            <a:r>
              <a:rPr lang="ar-EG" sz="6000" b="1" dirty="0"/>
              <a:t>2</a:t>
            </a:r>
            <a:br>
              <a:rPr lang="ar-EG" sz="72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(أنا فرحان </a:t>
            </a:r>
          </a:p>
          <a:p>
            <a:pPr algn="ctr"/>
            <a:r>
              <a:rPr lang="ar-EG" sz="8000" b="1" dirty="0"/>
              <a:t>وليَّ تيجان)</a:t>
            </a:r>
            <a:r>
              <a:rPr lang="ar-EG" sz="6600" b="1" dirty="0"/>
              <a:t>2</a:t>
            </a:r>
            <a:endParaRPr lang="ar-EG" sz="8000" b="1" dirty="0"/>
          </a:p>
          <a:p>
            <a:pPr algn="ctr"/>
            <a:r>
              <a:rPr lang="ar-EG" sz="8000" b="1" dirty="0"/>
              <a:t>بعد الغفران</a:t>
            </a:r>
          </a:p>
          <a:p>
            <a:pPr algn="ctr"/>
            <a:r>
              <a:rPr lang="ar-EG" sz="8000" b="1" dirty="0"/>
              <a:t>يسوع قال لي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989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(قال لي مبروك)4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>
                <a:solidFill>
                  <a:srgbClr val="00582A"/>
                </a:solidFill>
              </a:rPr>
              <a:t>السما</a:t>
            </a:r>
            <a:r>
              <a:rPr lang="ar-EG" sz="7200" b="1" dirty="0">
                <a:solidFill>
                  <a:srgbClr val="00582A"/>
                </a:solidFill>
              </a:rPr>
              <a:t> ليك والعز ليك مبروك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عليك الكل ليك وبين </a:t>
            </a:r>
            <a:r>
              <a:rPr lang="ar-EG" sz="7200" b="1" dirty="0" err="1">
                <a:solidFill>
                  <a:srgbClr val="00582A"/>
                </a:solidFill>
              </a:rPr>
              <a:t>إيديك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787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  <a:endParaRPr lang="ar-EG" sz="8800" b="1" dirty="0"/>
          </a:p>
          <a:p>
            <a:pPr algn="ctr"/>
            <a:r>
              <a:rPr lang="ar-EG" sz="8000" b="1" dirty="0"/>
              <a:t>(قلبي </a:t>
            </a:r>
            <a:r>
              <a:rPr lang="ar-EG" sz="8000" b="1" dirty="0" err="1"/>
              <a:t>اتغسل</a:t>
            </a:r>
            <a:r>
              <a:rPr lang="ar-EG" sz="8000" b="1" dirty="0"/>
              <a:t> بدم حمل</a:t>
            </a:r>
          </a:p>
          <a:p>
            <a:pPr algn="ctr"/>
            <a:r>
              <a:rPr lang="ar-EG" sz="8000" b="1" dirty="0"/>
              <a:t>بلا دنس أيضا بلا عيب</a:t>
            </a:r>
          </a:p>
          <a:p>
            <a:pPr algn="ctr"/>
            <a:r>
              <a:rPr lang="ar-EG" sz="8000" b="1" dirty="0"/>
              <a:t>واللي غسل لي قلبي يسوع</a:t>
            </a:r>
          </a:p>
          <a:p>
            <a:pPr algn="ctr"/>
            <a:r>
              <a:rPr lang="ar-EG" sz="8000" b="1" dirty="0"/>
              <a:t>فطهرني دم الحبيب)</a:t>
            </a:r>
            <a:r>
              <a:rPr lang="ar-EG" sz="6600" b="1" dirty="0"/>
              <a:t>2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8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(أنا فرحان </a:t>
            </a:r>
          </a:p>
          <a:p>
            <a:pPr algn="ctr"/>
            <a:r>
              <a:rPr lang="ar-EG" sz="8000" b="1" dirty="0"/>
              <a:t>داخل كنعان)</a:t>
            </a:r>
            <a:r>
              <a:rPr lang="ar-EG" sz="6600" b="1" dirty="0"/>
              <a:t>2</a:t>
            </a:r>
            <a:endParaRPr lang="ar-EG" sz="8000" b="1" dirty="0"/>
          </a:p>
          <a:p>
            <a:pPr algn="ctr"/>
            <a:r>
              <a:rPr lang="ar-EG" sz="8000" b="1" dirty="0"/>
              <a:t>بعد الإيمان</a:t>
            </a:r>
          </a:p>
          <a:p>
            <a:pPr algn="ctr"/>
            <a:r>
              <a:rPr lang="ar-EG" sz="8000" b="1" dirty="0"/>
              <a:t>يسوع قال لي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989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(قال لي مبروك)4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>
                <a:solidFill>
                  <a:srgbClr val="00582A"/>
                </a:solidFill>
              </a:rPr>
              <a:t>السما</a:t>
            </a:r>
            <a:r>
              <a:rPr lang="ar-EG" sz="7200" b="1" dirty="0">
                <a:solidFill>
                  <a:srgbClr val="00582A"/>
                </a:solidFill>
              </a:rPr>
              <a:t> ليك والعز ليك مبروك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عليك الكل ليك وبين </a:t>
            </a:r>
            <a:r>
              <a:rPr lang="ar-EG" sz="7200" b="1" dirty="0" err="1">
                <a:solidFill>
                  <a:srgbClr val="00582A"/>
                </a:solidFill>
              </a:rPr>
              <a:t>إيديك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71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878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3- </a:t>
            </a:r>
            <a:endParaRPr lang="ar-EG" sz="8000" b="1" dirty="0"/>
          </a:p>
          <a:p>
            <a:pPr algn="ctr"/>
            <a:r>
              <a:rPr lang="ar-EG" sz="6600" b="1" dirty="0"/>
              <a:t>(اسمي مكتوب في السفر يا ناس</a:t>
            </a:r>
          </a:p>
          <a:p>
            <a:pPr algn="ctr"/>
            <a:r>
              <a:rPr lang="ar-EG" sz="6600" b="1" dirty="0"/>
              <a:t>سفر الحياة فوق في </a:t>
            </a:r>
            <a:r>
              <a:rPr lang="ar-EG" sz="6600" b="1" dirty="0" err="1"/>
              <a:t>السما</a:t>
            </a:r>
            <a:endParaRPr lang="ar-EG" sz="6600" b="1" dirty="0"/>
          </a:p>
          <a:p>
            <a:pPr algn="ctr"/>
            <a:r>
              <a:rPr lang="ar-EG" sz="6600" b="1" dirty="0"/>
              <a:t>واللي كتب لي إسمي يسوع</a:t>
            </a:r>
          </a:p>
          <a:p>
            <a:pPr algn="ctr"/>
            <a:r>
              <a:rPr lang="ar-EG" sz="6600" b="1" dirty="0"/>
              <a:t>قال لي افرح وعيش في هنا)</a:t>
            </a:r>
            <a:r>
              <a:rPr lang="ar-EG" sz="6000" b="1" dirty="0"/>
              <a:t>2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31984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(أنا فرحان </a:t>
            </a:r>
          </a:p>
          <a:p>
            <a:pPr algn="ctr"/>
            <a:r>
              <a:rPr lang="ar-EG" sz="8000" b="1" dirty="0"/>
              <a:t>عايش في أمان)2</a:t>
            </a:r>
          </a:p>
          <a:p>
            <a:pPr algn="ctr"/>
            <a:r>
              <a:rPr lang="ar-EG" sz="8000" b="1" dirty="0"/>
              <a:t>وسمعت كمان</a:t>
            </a:r>
          </a:p>
          <a:p>
            <a:pPr algn="ctr"/>
            <a:r>
              <a:rPr lang="ar-EG" sz="8000" b="1" dirty="0"/>
              <a:t>يسوع قال لي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</TotalTime>
  <Words>293</Words>
  <Application>Microsoft Office PowerPoint</Application>
  <PresentationFormat>عرض على الشاشة (4:3)</PresentationFormat>
  <Paragraphs>67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2024-01-11T11:40:06Z</dcterms:modified>
</cp:coreProperties>
</file>