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0" r:id="rId3"/>
    <p:sldId id="403" r:id="rId4"/>
    <p:sldId id="408" r:id="rId5"/>
    <p:sldId id="405" r:id="rId6"/>
    <p:sldId id="409" r:id="rId7"/>
    <p:sldId id="407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8"/>
            <p14:sldId id="405"/>
            <p14:sldId id="409"/>
            <p14:sldId id="407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2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اللي عارف أعمالك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239379"/>
            <a:ext cx="9144001" cy="677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أَنَا اللي عَارِفْ أَعْمَالَكْ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دَارِي بْحَالَكْ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فِيه كِلْمَه </a:t>
            </a:r>
            <a:r>
              <a:rPr lang="ar-SA" sz="4800" b="1" dirty="0" err="1">
                <a:solidFill>
                  <a:srgbClr val="00582A"/>
                </a:solidFill>
                <a:latin typeface="Arial" charset="0"/>
              </a:rPr>
              <a:t>عَايِزْ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 اقُولْهَا لَكْ:</a:t>
            </a:r>
            <a:r>
              <a:rPr lang="ar-EG" sz="48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ارْجَعْ لِي وتُوبْ </a:t>
            </a:r>
            <a:br>
              <a:rPr lang="ar-EG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هَارَيَّحَكْ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مِنْ أَحْمَالَكْ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وهَاشِيلْهَا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لَكْ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مَعَايَا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صَخْرِةْ أَحْزَانَكْ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تِخْلَصْ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وتدُوبْ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ar-SA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6017"/>
            <a:ext cx="9982199" cy="6912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000" b="1" dirty="0"/>
              <a:t>1- 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5400" b="1" dirty="0">
                <a:latin typeface="Arial" charset="0"/>
              </a:rPr>
              <a:t>(</a:t>
            </a:r>
            <a:r>
              <a:rPr lang="ar-SA" sz="5400" b="1" dirty="0">
                <a:latin typeface="Arial" charset="0"/>
              </a:rPr>
              <a:t>مَعَ الْخَطَايَا </a:t>
            </a:r>
            <a:r>
              <a:rPr lang="ar-SA" sz="5400" b="1" dirty="0" err="1">
                <a:latin typeface="Arial" charset="0"/>
              </a:rPr>
              <a:t>بِتْبَيِّتْ</a:t>
            </a:r>
            <a:r>
              <a:rPr lang="ar-SA" sz="5400" b="1" dirty="0">
                <a:latin typeface="Arial" charset="0"/>
              </a:rPr>
              <a:t> لِيْه مِتْقَيِّدْ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 err="1">
                <a:latin typeface="Arial" charset="0"/>
              </a:rPr>
              <a:t>بِالإسْم</a:t>
            </a:r>
            <a:r>
              <a:rPr lang="ar-SA" sz="5400" b="1" dirty="0">
                <a:latin typeface="Arial" charset="0"/>
              </a:rPr>
              <a:t> حَيّ لَكِنْ مَيِّتْ مَلْيَانْ بذنُوبْ)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>
                <a:latin typeface="Arial" charset="0"/>
              </a:rPr>
              <a:t>سَكِّتْ شُرُورَكْ وِاسْمَعْنِي</a:t>
            </a:r>
            <a:r>
              <a:rPr lang="ar-EG" sz="5400" b="1" dirty="0">
                <a:latin typeface="Arial" charset="0"/>
              </a:rPr>
              <a:t> </a:t>
            </a:r>
            <a:r>
              <a:rPr lang="ar-SA" sz="5400" b="1" dirty="0">
                <a:latin typeface="Arial" charset="0"/>
              </a:rPr>
              <a:t>قُوم وِارْجَعْ لِي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>
                <a:latin typeface="Arial" charset="0"/>
              </a:rPr>
              <a:t>سَلِّمْنِي قَلْبَكْ وِاتْبَعْنِي </a:t>
            </a:r>
            <a:r>
              <a:rPr lang="ar-SA" sz="5400" b="1" dirty="0" err="1">
                <a:latin typeface="Arial" charset="0"/>
              </a:rPr>
              <a:t>وِكفَايَه</a:t>
            </a:r>
            <a:r>
              <a:rPr lang="ar-SA" sz="5400" b="1" dirty="0">
                <a:latin typeface="Arial" charset="0"/>
              </a:rPr>
              <a:t> هُرُوبْ</a:t>
            </a:r>
            <a:br>
              <a:rPr lang="ar-EG" sz="6000" b="1" dirty="0"/>
            </a:b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239379"/>
            <a:ext cx="9144001" cy="677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أَنَا اللي عَارِفْ أَعْمَالَكْ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دَارِي بْحَالَكْ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فِيه كِلْمَه </a:t>
            </a:r>
            <a:r>
              <a:rPr lang="ar-SA" sz="4800" b="1" dirty="0" err="1">
                <a:solidFill>
                  <a:srgbClr val="00582A"/>
                </a:solidFill>
                <a:latin typeface="Arial" charset="0"/>
              </a:rPr>
              <a:t>عَايِزْ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 اقُولْهَا لَكْ:</a:t>
            </a:r>
            <a:r>
              <a:rPr lang="ar-EG" sz="48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ارْجَعْ لِي وتُوبْ </a:t>
            </a:r>
            <a:br>
              <a:rPr lang="ar-EG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هَارَيَّحَكْ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مِنْ أَحْمَالَكْ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وهَاشِيلْهَا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لَكْ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مَعَايَا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صَخْرِةْ أَحْزَانَكْ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تِخْلَصْ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وتدُوبْ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ar-SA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03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8739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000" b="1" dirty="0"/>
              <a:t>2- 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5400" b="1" dirty="0">
                <a:latin typeface="Arial" charset="0"/>
              </a:rPr>
              <a:t>(</a:t>
            </a:r>
            <a:r>
              <a:rPr lang="ar-SA" sz="5400" b="1" dirty="0">
                <a:latin typeface="Arial" charset="0"/>
              </a:rPr>
              <a:t>رَاحْتَكْ هِنَا بِينْ أَحْضَانِي عُودْ مِنْ </a:t>
            </a:r>
            <a:r>
              <a:rPr lang="ar-SA" sz="5400" b="1" dirty="0" err="1">
                <a:latin typeface="Arial" charset="0"/>
              </a:rPr>
              <a:t>تَانِي</a:t>
            </a:r>
            <a:r>
              <a:rPr lang="ar-SA" sz="5400" b="1" dirty="0">
                <a:latin typeface="Arial" charset="0"/>
              </a:rPr>
              <a:t>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>
                <a:latin typeface="Arial" charset="0"/>
              </a:rPr>
              <a:t>عَشَانْ </a:t>
            </a:r>
            <a:r>
              <a:rPr lang="ar-SA" sz="5400" b="1" dirty="0" err="1">
                <a:latin typeface="Arial" charset="0"/>
              </a:rPr>
              <a:t>سَايِبْنِي</a:t>
            </a:r>
            <a:r>
              <a:rPr lang="ar-SA" sz="5400" b="1" dirty="0">
                <a:latin typeface="Arial" charset="0"/>
              </a:rPr>
              <a:t> </a:t>
            </a:r>
            <a:r>
              <a:rPr lang="ar-SA" sz="5400" b="1" dirty="0" err="1">
                <a:latin typeface="Arial" charset="0"/>
              </a:rPr>
              <a:t>بِتْعَانِي</a:t>
            </a:r>
            <a:r>
              <a:rPr lang="ar-SA" sz="5400" b="1" dirty="0">
                <a:latin typeface="Arial" charset="0"/>
              </a:rPr>
              <a:t> عَايِشْ مَرْعُوبْ)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 err="1">
                <a:latin typeface="Arial" charset="0"/>
              </a:rPr>
              <a:t>سَامِعْنِي</a:t>
            </a:r>
            <a:r>
              <a:rPr lang="ar-SA" sz="5400" b="1" dirty="0">
                <a:latin typeface="Arial" charset="0"/>
              </a:rPr>
              <a:t> </a:t>
            </a:r>
            <a:r>
              <a:rPr lang="ar-SA" sz="5400" b="1" dirty="0" err="1">
                <a:latin typeface="Arial" charset="0"/>
              </a:rPr>
              <a:t>بَانْدَهْ</a:t>
            </a:r>
            <a:r>
              <a:rPr lang="ar-SA" sz="5400" b="1" dirty="0">
                <a:latin typeface="Arial" charset="0"/>
              </a:rPr>
              <a:t> </a:t>
            </a:r>
            <a:r>
              <a:rPr lang="ar-SA" sz="5400" b="1" dirty="0" err="1">
                <a:latin typeface="Arial" charset="0"/>
              </a:rPr>
              <a:t>وِسَايِبْنِي</a:t>
            </a:r>
            <a:r>
              <a:rPr lang="ar-SA" sz="5400" b="1" dirty="0">
                <a:latin typeface="Arial" charset="0"/>
              </a:rPr>
              <a:t> ارْجَعْ يَا ابْنِي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>
                <a:latin typeface="Arial" charset="0"/>
              </a:rPr>
              <a:t>صَدَّقْنِي بُعْدَكْ يِتْعِبْنِي يَا غَالِي ومَحْبُوبْ</a:t>
            </a:r>
            <a:br>
              <a:rPr lang="ar-EG" sz="6000" b="1" dirty="0"/>
            </a:b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239379"/>
            <a:ext cx="9144001" cy="677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أَنَا اللي عَارِفْ أَعْمَالَكْ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دَارِي بْحَالَكْ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فِيه كِلْمَه </a:t>
            </a:r>
            <a:r>
              <a:rPr lang="ar-SA" sz="4800" b="1" dirty="0" err="1">
                <a:solidFill>
                  <a:srgbClr val="00582A"/>
                </a:solidFill>
                <a:latin typeface="Arial" charset="0"/>
              </a:rPr>
              <a:t>عَايِزْ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 اقُولْهَا لَكْ:</a:t>
            </a:r>
            <a:r>
              <a:rPr lang="ar-EG" sz="48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ارْجَعْ لِي وتُوبْ </a:t>
            </a:r>
            <a:br>
              <a:rPr lang="ar-EG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هَارَيَّحَكْ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مِنْ أَحْمَالَكْ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وهَاشِيلْهَا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لَكْ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مَعَايَا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صَخْرِةْ أَحْزَانَكْ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تِخْلَصْ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وتدُوبْ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ar-SA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0325"/>
            <a:ext cx="9982199" cy="70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000" b="1" dirty="0"/>
              <a:t>3- 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5400" b="1" dirty="0">
                <a:latin typeface="Arial" charset="0"/>
              </a:rPr>
              <a:t>(</a:t>
            </a:r>
            <a:r>
              <a:rPr lang="ar-SA" sz="5400" b="1" dirty="0" err="1">
                <a:latin typeface="Arial" charset="0"/>
              </a:rPr>
              <a:t>مَعَايَا</a:t>
            </a:r>
            <a:r>
              <a:rPr lang="ar-SA" sz="5400" b="1" dirty="0">
                <a:latin typeface="Arial" charset="0"/>
              </a:rPr>
              <a:t> تِقْدَرْ تِتْعَلِّمْ لَوْ تِتْأَلِّمْ </a:t>
            </a:r>
            <a:br>
              <a:rPr lang="ar-SA" sz="5400" b="1" dirty="0">
                <a:latin typeface="Arial" charset="0"/>
              </a:rPr>
            </a:br>
            <a:r>
              <a:rPr lang="ar-SA" sz="4800" b="1" dirty="0">
                <a:latin typeface="Arial" charset="0"/>
              </a:rPr>
              <a:t>فِي عِزّ أَلَمَكْ هَا ترَنِّمْ لِيه تعِيشْ مَغْلُوبْ)</a:t>
            </a:r>
            <a:r>
              <a:rPr lang="ar-SA" sz="5400" b="1" dirty="0">
                <a:latin typeface="Arial" charset="0"/>
              </a:rPr>
              <a:t>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>
                <a:latin typeface="Arial" charset="0"/>
              </a:rPr>
              <a:t>لكُلّ </a:t>
            </a:r>
            <a:r>
              <a:rPr lang="ar-SA" sz="5400" b="1" dirty="0" err="1">
                <a:latin typeface="Arial" charset="0"/>
              </a:rPr>
              <a:t>آهَه</a:t>
            </a:r>
            <a:r>
              <a:rPr lang="ar-SA" sz="5400" b="1" dirty="0">
                <a:latin typeface="Arial" charset="0"/>
              </a:rPr>
              <a:t> </a:t>
            </a:r>
            <a:r>
              <a:rPr lang="ar-SA" sz="5400" b="1" dirty="0" err="1">
                <a:latin typeface="Arial" charset="0"/>
              </a:rPr>
              <a:t>ودَمْعَايَه</a:t>
            </a:r>
            <a:r>
              <a:rPr lang="ar-SA" sz="5400" b="1" dirty="0">
                <a:latin typeface="Arial" charset="0"/>
              </a:rPr>
              <a:t> تِلْقَى </a:t>
            </a:r>
            <a:r>
              <a:rPr lang="ar-SA" sz="5400" b="1" dirty="0" err="1">
                <a:latin typeface="Arial" charset="0"/>
              </a:rPr>
              <a:t>نهَايَه</a:t>
            </a:r>
            <a:r>
              <a:rPr lang="ar-SA" sz="5400" b="1" dirty="0">
                <a:latin typeface="Arial" charset="0"/>
              </a:rPr>
              <a:t> </a:t>
            </a:r>
            <a:br>
              <a:rPr lang="ar-SA" sz="5400" b="1" dirty="0">
                <a:latin typeface="Arial" charset="0"/>
              </a:rPr>
            </a:br>
            <a:r>
              <a:rPr lang="ar-SA" sz="5400" b="1" dirty="0">
                <a:latin typeface="Arial" charset="0"/>
              </a:rPr>
              <a:t>وتِنْتِصِر </a:t>
            </a:r>
            <a:r>
              <a:rPr lang="ar-SA" sz="5400" b="1" dirty="0" err="1">
                <a:latin typeface="Arial" charset="0"/>
              </a:rPr>
              <a:t>وِانْتَ</a:t>
            </a:r>
            <a:r>
              <a:rPr lang="ar-SA" sz="5400" b="1" dirty="0">
                <a:latin typeface="Arial" charset="0"/>
              </a:rPr>
              <a:t> </a:t>
            </a:r>
            <a:r>
              <a:rPr lang="ar-SA" sz="5400" b="1" dirty="0" err="1">
                <a:latin typeface="Arial" charset="0"/>
              </a:rPr>
              <a:t>معَايَا</a:t>
            </a:r>
            <a:r>
              <a:rPr lang="ar-SA" sz="5400" b="1" dirty="0">
                <a:latin typeface="Arial" charset="0"/>
              </a:rPr>
              <a:t> عَلَى أَيّ حُرُوبْ</a:t>
            </a:r>
            <a:br>
              <a:rPr lang="ar-EG" sz="6000" b="1" dirty="0"/>
            </a:b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239379"/>
            <a:ext cx="9144001" cy="677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أَنَا اللي عَارِفْ أَعْمَالَكْ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دَارِي بْحَالَكْ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فِيه كِلْمَه </a:t>
            </a:r>
            <a:r>
              <a:rPr lang="ar-SA" sz="4800" b="1" dirty="0" err="1">
                <a:solidFill>
                  <a:srgbClr val="00582A"/>
                </a:solidFill>
                <a:latin typeface="Arial" charset="0"/>
              </a:rPr>
              <a:t>عَايِزْ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 اقُولْهَا لَكْ:</a:t>
            </a:r>
            <a:r>
              <a:rPr lang="ar-EG" sz="48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4800" b="1" dirty="0">
                <a:solidFill>
                  <a:srgbClr val="00582A"/>
                </a:solidFill>
                <a:latin typeface="Arial" charset="0"/>
              </a:rPr>
              <a:t>ارْجَعْ لِي وتُوبْ </a:t>
            </a:r>
            <a:br>
              <a:rPr lang="ar-EG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هَارَيَّحَكْ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مِنْ أَحْمَالَكْ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وهَاشِيلْهَا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لَكْ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</a:t>
            </a:r>
            <a:br>
              <a:rPr lang="ar-SA" sz="5400" b="1" dirty="0">
                <a:solidFill>
                  <a:srgbClr val="00582A"/>
                </a:solidFill>
                <a:latin typeface="Arial" charset="0"/>
              </a:rPr>
            </a:b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مَعَايَا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 صَخْرِةْ أَحْزَانَكْ</a:t>
            </a:r>
            <a:r>
              <a:rPr lang="ar-EG" sz="5400" b="1" dirty="0">
                <a:solidFill>
                  <a:srgbClr val="00582A"/>
                </a:solidFill>
                <a:latin typeface="Arial" charset="0"/>
              </a:rPr>
              <a:t> </a:t>
            </a:r>
            <a:r>
              <a:rPr lang="ar-SA" sz="5400" b="1" dirty="0">
                <a:solidFill>
                  <a:srgbClr val="00582A"/>
                </a:solidFill>
                <a:latin typeface="Arial" charset="0"/>
              </a:rPr>
              <a:t>تِخْلَصْ </a:t>
            </a:r>
            <a:r>
              <a:rPr lang="ar-SA" sz="5400" b="1" dirty="0" err="1">
                <a:solidFill>
                  <a:srgbClr val="00582A"/>
                </a:solidFill>
                <a:latin typeface="Arial" charset="0"/>
              </a:rPr>
              <a:t>وتدُوبْ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ar-SA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7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224</Words>
  <Application>Microsoft Office PowerPoint</Application>
  <PresentationFormat>عرض على الشاشة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2024-01-11T11:31:08Z</dcterms:modified>
</cp:coreProperties>
</file>