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9" r:id="rId3"/>
    <p:sldId id="400" r:id="rId4"/>
    <p:sldId id="401" r:id="rId5"/>
    <p:sldId id="402" r:id="rId6"/>
    <p:sldId id="40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 كان الله معنا فمن سيشتكي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1801"/>
            <a:ext cx="998219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أن كان الله معنا فمن </a:t>
            </a:r>
            <a:r>
              <a:rPr lang="ar-SA" sz="6600" b="1" dirty="0" err="1">
                <a:solidFill>
                  <a:srgbClr val="001E0E"/>
                </a:solidFill>
              </a:rPr>
              <a:t>سيشتك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endParaRPr lang="ar-SA" sz="6600" b="1" dirty="0">
              <a:solidFill>
                <a:srgbClr val="001E0E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أن كان الله فينا فمن سيفتري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عدو النفس خاف فأنت صخرتي</a:t>
            </a: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في هذه جميعها تعظم نصرتي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>
              <a:spcBef>
                <a:spcPts val="1200"/>
              </a:spcBef>
            </a:pPr>
            <a:endParaRPr lang="ar-SA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52600"/>
            <a:ext cx="9982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7200" b="1" dirty="0">
                <a:solidFill>
                  <a:srgbClr val="001E0E"/>
                </a:solidFill>
              </a:rPr>
              <a:t>تعظم نصرتي بمن أحبني</a:t>
            </a:r>
          </a:p>
          <a:p>
            <a:pPr algn="ctr">
              <a:spcBef>
                <a:spcPct val="50000"/>
              </a:spcBef>
            </a:pPr>
            <a:r>
              <a:rPr lang="ar-SA" sz="7200" b="1" dirty="0">
                <a:solidFill>
                  <a:srgbClr val="001E0E"/>
                </a:solidFill>
              </a:rPr>
              <a:t>في هذه جميعها تعظم نصرتي</a:t>
            </a: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48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معك رب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r>
              <a:rPr lang="ar-SA" sz="6600" b="1" dirty="0">
                <a:solidFill>
                  <a:srgbClr val="001E0E"/>
                </a:solidFill>
              </a:rPr>
              <a:t> أسير في ظلك المنير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في حبك الوفير شهيقي والزفير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بنسمة القدير أبقى وأوجد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بروحه المشير أحيا وأرقد 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endParaRPr lang="ar-SA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بروحك أصل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r>
              <a:rPr lang="ar-SA" sz="6600" b="1" dirty="0">
                <a:solidFill>
                  <a:srgbClr val="001E0E"/>
                </a:solidFill>
              </a:rPr>
              <a:t> أناج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r>
              <a:rPr lang="ar-SA" sz="6600" b="1" dirty="0">
                <a:solidFill>
                  <a:srgbClr val="001E0E"/>
                </a:solidFill>
              </a:rPr>
              <a:t> شخصك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في حبك أغن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r>
              <a:rPr lang="ar-SA" sz="6600" b="1" dirty="0">
                <a:solidFill>
                  <a:srgbClr val="001E0E"/>
                </a:solidFill>
              </a:rPr>
              <a:t> أنا ملك لك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محبة المسيح دوما تحصرني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فمن أحب فضلاً قد مات من أجل</a:t>
            </a:r>
            <a:r>
              <a:rPr lang="ar-EG" sz="6600" b="1" dirty="0">
                <a:solidFill>
                  <a:srgbClr val="001E0E"/>
                </a:solidFill>
              </a:rPr>
              <a:t>ي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4847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ميراثنا عظيم بنعمة الفداء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وكنزنا ثمين صرنا له أبناء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وهو يعد بيتا يجهز البناء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1E0E"/>
                </a:solidFill>
              </a:rPr>
              <a:t>وحينما يدعونا نحظى بدا اللقاء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>
              <a:spcBef>
                <a:spcPts val="2400"/>
              </a:spcBef>
            </a:pPr>
            <a:endParaRPr lang="ar-SA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103</Words>
  <Application>Microsoft Office PowerPoint</Application>
  <PresentationFormat>عرض على الشاشة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2024-01-10T12:19:53Z</dcterms:modified>
</cp:coreProperties>
</file>