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في القلب حنيناً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br>
              <a:rPr lang="ar-EG" sz="8000" b="1" dirty="0"/>
            </a:br>
            <a:r>
              <a:rPr lang="ar-EG" sz="8000" b="1" dirty="0"/>
              <a:t>إن في القلب حنينا</a:t>
            </a:r>
          </a:p>
          <a:p>
            <a:pPr algn="ctr"/>
            <a:r>
              <a:rPr lang="ar-EG" sz="8000" b="1" dirty="0"/>
              <a:t> يا يسوع للقاك </a:t>
            </a:r>
            <a:br>
              <a:rPr lang="ar-EG" sz="8000" b="1" dirty="0"/>
            </a:br>
            <a:r>
              <a:rPr lang="ar-EG" sz="8000" b="1" dirty="0"/>
              <a:t>ولظى حبك يذكي </a:t>
            </a:r>
          </a:p>
          <a:p>
            <a:pPr algn="ctr"/>
            <a:r>
              <a:rPr lang="ar-EG" sz="8000" b="1" dirty="0"/>
              <a:t>نار شوقي كي أراك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 شوقي كاللهيب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فتعال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بانتظارك حبيبي 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(فتعال يا يسوع، يا يسوع) 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br>
              <a:rPr lang="ar-EG" sz="8000" b="1" dirty="0"/>
            </a:br>
            <a:r>
              <a:rPr lang="ar-EG" sz="8000" b="1" dirty="0"/>
              <a:t>طال صبري </a:t>
            </a:r>
            <a:r>
              <a:rPr lang="ar-EG" sz="8000" b="1" dirty="0" err="1"/>
              <a:t>وأنتظاري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كل ما طال الغياب</a:t>
            </a:r>
            <a:br>
              <a:rPr lang="ar-EG" sz="8000" b="1" dirty="0"/>
            </a:br>
            <a:r>
              <a:rPr lang="ar-EG" sz="8000" b="1" dirty="0"/>
              <a:t>يا له </a:t>
            </a:r>
            <a:r>
              <a:rPr lang="ar-EG" sz="8000" b="1" dirty="0" err="1"/>
              <a:t>مراى</a:t>
            </a:r>
            <a:r>
              <a:rPr lang="ar-EG" sz="8000" b="1" dirty="0"/>
              <a:t> مجيدًا </a:t>
            </a:r>
          </a:p>
          <a:p>
            <a:pPr algn="ctr"/>
            <a:r>
              <a:rPr lang="ar-EG" sz="8000" b="1" dirty="0"/>
              <a:t>يوم </a:t>
            </a:r>
            <a:r>
              <a:rPr lang="ar-EG" sz="8000" b="1" dirty="0" err="1"/>
              <a:t>تاتي</a:t>
            </a:r>
            <a:r>
              <a:rPr lang="ar-EG" sz="8000" b="1" dirty="0"/>
              <a:t> في السحاب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 شوقي كاللهيب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فتعال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بانتظارك حبيبي 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(فتعال يا يسوع، يا يسوع) 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  <a:br>
              <a:rPr lang="ar-EG" sz="8000" b="1" dirty="0"/>
            </a:br>
            <a:r>
              <a:rPr lang="ar-EG" sz="8000" b="1" dirty="0"/>
              <a:t>فتعال يا إلهي </a:t>
            </a:r>
          </a:p>
          <a:p>
            <a:pPr algn="ctr"/>
            <a:r>
              <a:rPr lang="ar-EG" sz="8000" b="1" dirty="0"/>
              <a:t>وأخطف المنتظرين</a:t>
            </a:r>
            <a:br>
              <a:rPr lang="ar-EG" sz="8000" b="1" dirty="0"/>
            </a:br>
            <a:r>
              <a:rPr lang="ar-EG" sz="8000" b="1" dirty="0"/>
              <a:t>وأجمع الابرار حالاً</a:t>
            </a:r>
          </a:p>
          <a:p>
            <a:pPr algn="ctr"/>
            <a:r>
              <a:rPr lang="ar-EG" sz="8000" b="1" dirty="0"/>
              <a:t> من هنا والسابقين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 شوقي كاللهيب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فتعال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بانتظارك حبيبي 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(فتعال يا يسوع، يا يسوع) 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  <a:br>
              <a:rPr lang="ar-EG" sz="8000" b="1" dirty="0"/>
            </a:br>
            <a:r>
              <a:rPr lang="ar-EG" sz="8000" b="1" dirty="0" err="1"/>
              <a:t>سانادي</a:t>
            </a:r>
            <a:r>
              <a:rPr lang="ar-EG" sz="8000" b="1" dirty="0"/>
              <a:t> بفداك </a:t>
            </a:r>
          </a:p>
          <a:p>
            <a:pPr algn="ctr" rtl="1"/>
            <a:r>
              <a:rPr lang="ar-EG" sz="8000" b="1" dirty="0"/>
              <a:t>سوف أسعى باجتهاد</a:t>
            </a:r>
            <a:br>
              <a:rPr lang="ar-EG" sz="8000" b="1" dirty="0"/>
            </a:br>
            <a:r>
              <a:rPr lang="ar-EG" sz="8000" b="1" dirty="0"/>
              <a:t>وأعيش مستعدًا </a:t>
            </a:r>
          </a:p>
          <a:p>
            <a:pPr algn="ctr" rtl="1"/>
            <a:r>
              <a:rPr lang="ar-EG" sz="8000" b="1" dirty="0"/>
              <a:t>حتى أكمل الجهاد</a:t>
            </a:r>
          </a:p>
          <a:p>
            <a:pPr algn="ctr"/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إن شوقي كاللهيب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فتعال يا يسوع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بانتظارك حبيبي 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(فتعال يا يسوع، يا يسوع) 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Words>164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2024-01-09T14:00:14Z</dcterms:modified>
</cp:coreProperties>
</file>