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75" r:id="rId2"/>
    <p:sldId id="399" r:id="rId3"/>
    <p:sldId id="400" r:id="rId4"/>
    <p:sldId id="401" r:id="rId5"/>
    <p:sldId id="402" r:id="rId6"/>
    <p:sldId id="403" r:id="rId7"/>
    <p:sldId id="404" r:id="rId8"/>
    <p:sldId id="411" r:id="rId9"/>
    <p:sldId id="412" r:id="rId10"/>
    <p:sldId id="407" r:id="rId11"/>
    <p:sldId id="408" r:id="rId12"/>
    <p:sldId id="413" r:id="rId13"/>
    <p:sldId id="414" r:id="rId14"/>
    <p:sldId id="293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99"/>
            <p14:sldId id="400"/>
            <p14:sldId id="401"/>
            <p14:sldId id="402"/>
            <p14:sldId id="403"/>
            <p14:sldId id="404"/>
            <p14:sldId id="411"/>
            <p14:sldId id="412"/>
            <p14:sldId id="407"/>
            <p14:sldId id="408"/>
            <p14:sldId id="413"/>
            <p14:sldId id="414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52" d="100"/>
          <a:sy n="52" d="100"/>
        </p:scale>
        <p:origin x="4" y="2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آن أوان الانطلاق بانتصار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73100"/>
            <a:ext cx="9982199" cy="1115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3-</a:t>
            </a:r>
          </a:p>
          <a:p>
            <a:pPr algn="ctr" rtl="1"/>
            <a:r>
              <a:rPr lang="ar-EG" sz="7200" b="1" dirty="0"/>
              <a:t>وعندما يحل روح </a:t>
            </a:r>
          </a:p>
          <a:p>
            <a:pPr algn="ctr" rtl="1"/>
            <a:r>
              <a:rPr lang="ar-EG" sz="7200" b="1" dirty="0"/>
              <a:t>الانتعاش ويلهب القلب</a:t>
            </a:r>
          </a:p>
          <a:p>
            <a:pPr algn="ctr" rtl="1"/>
            <a:r>
              <a:rPr lang="ar-EG" sz="7200" b="1" dirty="0"/>
              <a:t>بنار بالكرمة العظمى أكون</a:t>
            </a:r>
          </a:p>
          <a:p>
            <a:pPr algn="ctr" rtl="1"/>
            <a:r>
              <a:rPr lang="ar-EG" sz="7200" b="1" dirty="0"/>
              <a:t> كل حين غصناً تغطية الثمار</a:t>
            </a:r>
            <a:br>
              <a:rPr lang="ar-EG" sz="8000" b="1" dirty="0"/>
            </a:br>
            <a:br>
              <a:rPr lang="ar-EG" sz="8000" b="1" dirty="0"/>
            </a:br>
            <a:r>
              <a:rPr lang="ar-EG" sz="8000" b="1" dirty="0"/>
              <a:t> </a:t>
            </a:r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609600" y="1143536"/>
            <a:ext cx="998219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تعود لي يا رب </a:t>
            </a:r>
          </a:p>
          <a:p>
            <a:pPr algn="ctr" rtl="1"/>
            <a:r>
              <a:rPr lang="ar-EG" sz="8000" b="1" dirty="0"/>
              <a:t>بهجة الخلاص </a:t>
            </a:r>
          </a:p>
          <a:p>
            <a:pPr algn="ctr" rtl="1"/>
            <a:r>
              <a:rPr lang="ar-EG" sz="8000" b="1" dirty="0"/>
              <a:t>يشع مني فيض نور</a:t>
            </a:r>
          </a:p>
          <a:p>
            <a:pPr algn="ctr" rtl="1"/>
            <a:endParaRPr lang="ar-EG" sz="8000" b="1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2200"/>
            <a:ext cx="9982199" cy="835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آتي إليك طالباً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غمري بروحك الغني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الآن في هذا المكان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الآن في هذا المكان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7270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79187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ومن هنا لن أذهب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إلا إذا استجبت لي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وهكذا أنطلق بقوة يا سيدي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منتعشاً طول الزمان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9827546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363676"/>
            <a:ext cx="9982199" cy="55399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/>
              <a:t>1-</a:t>
            </a:r>
          </a:p>
          <a:p>
            <a:pPr algn="ctr" rtl="1"/>
            <a:r>
              <a:rPr lang="ar-EG" sz="7200" b="1" dirty="0"/>
              <a:t>آن أوان الانطلاق بانتصار </a:t>
            </a:r>
          </a:p>
          <a:p>
            <a:pPr algn="ctr" rtl="1"/>
            <a:r>
              <a:rPr lang="ar-EG" sz="7200" b="1" dirty="0"/>
              <a:t>اليوم يوم الانتصار</a:t>
            </a:r>
          </a:p>
          <a:p>
            <a:pPr algn="ctr" rtl="1"/>
            <a:r>
              <a:rPr lang="ar-EG" sz="7200" b="1" dirty="0"/>
              <a:t>إلى متى أحيا لك بلا حراك </a:t>
            </a:r>
          </a:p>
          <a:p>
            <a:pPr algn="ctr" rtl="1"/>
            <a:r>
              <a:rPr lang="ar-EG" sz="7200" b="1" dirty="0"/>
              <a:t>إلى متى أخشى الغمار</a:t>
            </a:r>
            <a:endParaRPr lang="ar-EG" sz="166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1255216"/>
            <a:ext cx="9982199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800" b="1" dirty="0"/>
              <a:t>سأدخل العمق </a:t>
            </a:r>
          </a:p>
          <a:p>
            <a:pPr algn="ctr" rtl="1"/>
            <a:r>
              <a:rPr lang="ar-EG" sz="8800" b="1" dirty="0"/>
              <a:t>إلى النهر الكبير </a:t>
            </a:r>
          </a:p>
          <a:p>
            <a:pPr algn="ctr" rtl="1"/>
            <a:r>
              <a:rPr lang="ar-EG" sz="8800" b="1" dirty="0"/>
              <a:t>مللت شاطئ الفتور</a:t>
            </a:r>
            <a:endParaRPr lang="ar-SA" sz="88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2200"/>
            <a:ext cx="9982199" cy="835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آتي إليك طالباً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غمري بروحك الغني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الآن في هذا المكان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الآن في هذا المكان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79187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ومن هنا لن أذهب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إلا إذا استجبت لي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وهكذا أنطلق بقوة يا سيدي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منتعشاً طول الزمان</a:t>
            </a:r>
            <a:endParaRPr lang="ar-SA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273100"/>
            <a:ext cx="9982199" cy="111569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2-</a:t>
            </a:r>
          </a:p>
          <a:p>
            <a:pPr algn="ctr" rtl="1"/>
            <a:r>
              <a:rPr lang="ar-EG" sz="7200" b="1" dirty="0"/>
              <a:t>يا رب حررني إلى التمام </a:t>
            </a:r>
          </a:p>
          <a:p>
            <a:pPr algn="ctr" rtl="1"/>
            <a:r>
              <a:rPr lang="ar-EG" sz="7200" b="1" dirty="0"/>
              <a:t>من قيود عالم الدمار</a:t>
            </a:r>
          </a:p>
          <a:p>
            <a:pPr algn="ctr" rtl="1"/>
            <a:r>
              <a:rPr lang="ar-EG" sz="7200" b="1" dirty="0"/>
              <a:t>كي روحك الفياض روح </a:t>
            </a:r>
          </a:p>
          <a:p>
            <a:pPr algn="ctr" rtl="1"/>
            <a:r>
              <a:rPr lang="ar-EG" sz="7200" b="1" dirty="0"/>
              <a:t>الانتعاش يملأ قلبي بانهمار</a:t>
            </a:r>
            <a:br>
              <a:rPr lang="ar-EG" sz="8000" dirty="0"/>
            </a:br>
            <a:br>
              <a:rPr lang="ar-EG" sz="8000" dirty="0"/>
            </a:br>
            <a:r>
              <a:rPr lang="ar-EG" sz="8000" dirty="0"/>
              <a:t> </a:t>
            </a:r>
            <a:br>
              <a:rPr lang="ar-EG" sz="8000" b="1" dirty="0"/>
            </a:br>
            <a:endParaRPr lang="ar-EG" sz="199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463228"/>
            <a:ext cx="9982199" cy="54041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/>
              <a:t>وقوة من </a:t>
            </a:r>
            <a:r>
              <a:rPr lang="ar-EG" sz="8000" b="1" dirty="0" err="1"/>
              <a:t>الأعالي</a:t>
            </a:r>
            <a:r>
              <a:rPr lang="ar-EG" sz="8000" b="1" dirty="0"/>
              <a:t>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أعطني جدد </a:t>
            </a:r>
          </a:p>
          <a:p>
            <a:pPr algn="ctr" rtl="1">
              <a:lnSpc>
                <a:spcPct val="150000"/>
              </a:lnSpc>
            </a:pPr>
            <a:r>
              <a:rPr lang="ar-EG" sz="8000" b="1" dirty="0"/>
              <a:t>شبابي كالنسور</a:t>
            </a:r>
            <a:endParaRPr lang="ar-SA" sz="8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22200"/>
            <a:ext cx="9982199" cy="835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6000" b="1" dirty="0">
                <a:solidFill>
                  <a:srgbClr val="00582A"/>
                </a:solidFill>
              </a:rPr>
              <a:t>القرار: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آتي إليك طالباً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غمري بروحك الغني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الآن في هذا المكان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الآن في هذا المكان</a:t>
            </a:r>
            <a:br>
              <a:rPr lang="ar-EG" sz="7200" b="1" dirty="0">
                <a:solidFill>
                  <a:srgbClr val="00582A"/>
                </a:solidFill>
              </a:rPr>
            </a:b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436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879187"/>
            <a:ext cx="9982199" cy="52168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ومن هنا لن أذهب 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إلا إذا استجبت لي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وهكذا أنطلق بقوة يا سيدي</a:t>
            </a:r>
          </a:p>
          <a:p>
            <a:pPr algn="ctr" rtl="1">
              <a:spcBef>
                <a:spcPts val="1800"/>
              </a:spcBef>
            </a:pPr>
            <a:r>
              <a:rPr lang="ar-EG" sz="7200" b="1" dirty="0">
                <a:solidFill>
                  <a:srgbClr val="00582A"/>
                </a:solidFill>
              </a:rPr>
              <a:t>منتعشاً طول الزمان</a:t>
            </a:r>
            <a:endParaRPr lang="ar-SA" sz="7200" b="1" dirty="0"/>
          </a:p>
        </p:txBody>
      </p:sp>
    </p:spTree>
    <p:extLst>
      <p:ext uri="{BB962C8B-B14F-4D97-AF65-F5344CB8AC3E}">
        <p14:creationId xmlns:p14="http://schemas.microsoft.com/office/powerpoint/2010/main" val="32841810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196</Words>
  <Application>Microsoft Office PowerPoint</Application>
  <PresentationFormat>عرض على الشاشة (4:3)</PresentationFormat>
  <Paragraphs>50</Paragraphs>
  <Slides>14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241</cp:revision>
  <dcterms:created xsi:type="dcterms:W3CDTF">2021-12-07T14:30:00Z</dcterms:created>
  <dcterms:modified xsi:type="dcterms:W3CDTF">2024-01-09T13:18:07Z</dcterms:modified>
</cp:coreProperties>
</file>