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9" r:id="rId3"/>
    <p:sldId id="40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</a:t>
            </a:r>
            <a:r>
              <a:rPr lang="ar-EG" sz="6600" b="1" dirty="0"/>
              <a:t> اعترفنا بخطايانا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807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إن اعترفنا بخطايانا </a:t>
            </a:r>
          </a:p>
          <a:p>
            <a:pPr algn="ctr" rtl="1"/>
            <a:r>
              <a:rPr lang="ar-EG" sz="8000" b="1" dirty="0"/>
              <a:t>فهو أمين وعادل</a:t>
            </a:r>
            <a:br>
              <a:rPr lang="ar-EG" sz="8000" b="1" dirty="0"/>
            </a:br>
            <a:r>
              <a:rPr lang="ar-EG" sz="8000" b="1" dirty="0"/>
              <a:t>حتى يغفر لنا خطايانا </a:t>
            </a:r>
          </a:p>
          <a:p>
            <a:pPr algn="ctr" rtl="1"/>
            <a:r>
              <a:rPr lang="ar-EG" sz="8000" b="1" dirty="0"/>
              <a:t>ويطهرنا من كل إثم</a:t>
            </a:r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3343"/>
            <a:ext cx="9982199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دم يسوع المسيح يطهرنا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دم يسوع المسيح يطهرنا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دم يسوع المسيح يطهرنا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يطهر من كل خطية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38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239</cp:revision>
  <dcterms:created xsi:type="dcterms:W3CDTF">2021-12-07T14:30:00Z</dcterms:created>
  <dcterms:modified xsi:type="dcterms:W3CDTF">2024-01-08T09:16:37Z</dcterms:modified>
</cp:coreProperties>
</file>