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398" r:id="rId4"/>
    <p:sldId id="40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398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أحيا مع المسيح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0002"/>
            <a:ext cx="998219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إن أحيا مع المسيح</a:t>
            </a:r>
            <a:endParaRPr lang="en-US" sz="8800" b="1" dirty="0"/>
          </a:p>
          <a:p>
            <a:pPr algn="ctr"/>
            <a:r>
              <a:rPr lang="ar-EG" sz="8800" b="1" dirty="0"/>
              <a:t> أحيا كما يريد</a:t>
            </a:r>
            <a:r>
              <a:rPr lang="en-US" sz="3600" dirty="0"/>
              <a:t> </a:t>
            </a:r>
            <a:endParaRPr lang="en-US" sz="8800" dirty="0"/>
          </a:p>
          <a:p>
            <a:pPr algn="ctr"/>
            <a:r>
              <a:rPr lang="ar-EG" sz="8800" b="1" dirty="0"/>
              <a:t>ناقضاً هيكل نفسي</a:t>
            </a:r>
            <a:endParaRPr lang="en-US" sz="8800" b="1" dirty="0"/>
          </a:p>
          <a:p>
            <a:pPr algn="ctr"/>
            <a:r>
              <a:rPr lang="ar-EG" sz="8800" b="1" dirty="0"/>
              <a:t> حتى هو يزيد</a:t>
            </a:r>
            <a:endParaRPr lang="en-US" sz="8800" b="1" dirty="0"/>
          </a:p>
          <a:p>
            <a:pPr algn="ctr"/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26460"/>
            <a:ext cx="998219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800" b="1" dirty="0"/>
          </a:p>
          <a:p>
            <a:pPr algn="ctr"/>
            <a:r>
              <a:rPr lang="ar-EG" sz="8800" b="1" dirty="0"/>
              <a:t>فأدخل العمق معه</a:t>
            </a:r>
            <a:endParaRPr lang="en-US" sz="8800" b="1" dirty="0"/>
          </a:p>
          <a:p>
            <a:pPr algn="ctr"/>
            <a:r>
              <a:rPr lang="ar-EG" sz="8800" b="1" dirty="0"/>
              <a:t> وأنمو في الشركة</a:t>
            </a:r>
            <a:endParaRPr lang="en-US" sz="8800" b="1" dirty="0"/>
          </a:p>
          <a:p>
            <a:pPr algn="ctr"/>
            <a:r>
              <a:rPr lang="en-US" sz="8800" b="1" dirty="0"/>
              <a:t> </a:t>
            </a:r>
            <a:r>
              <a:rPr lang="ar-EG" sz="8800" b="1" dirty="0" err="1"/>
              <a:t>لأحيا</a:t>
            </a:r>
            <a:r>
              <a:rPr lang="ar-EG" sz="8800" b="1" dirty="0"/>
              <a:t> وسط العالم</a:t>
            </a:r>
            <a:endParaRPr lang="en-US" sz="8800" b="1" dirty="0"/>
          </a:p>
          <a:p>
            <a:pPr algn="ctr"/>
            <a:r>
              <a:rPr lang="ar-EG" sz="8800" b="1" dirty="0"/>
              <a:t> مسبباً بركة</a:t>
            </a:r>
            <a:endParaRPr lang="en-US" sz="8800" b="1" dirty="0"/>
          </a:p>
          <a:p>
            <a:pPr algn="ctr"/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533400"/>
            <a:ext cx="99821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b="1" dirty="0"/>
          </a:p>
          <a:p>
            <a:pPr algn="ctr"/>
            <a:r>
              <a:rPr lang="ar-EG" sz="8000" b="1" dirty="0"/>
              <a:t>أذهب بالبشارة</a:t>
            </a:r>
            <a:endParaRPr lang="en-US" sz="8000" b="1" dirty="0"/>
          </a:p>
          <a:p>
            <a:pPr algn="ctr"/>
            <a:r>
              <a:rPr lang="ar-EG" sz="8000" b="1" dirty="0"/>
              <a:t>لبعيد وقريب</a:t>
            </a:r>
          </a:p>
          <a:p>
            <a:pPr algn="ctr"/>
            <a:r>
              <a:rPr lang="ar-EG" sz="8800" b="1" dirty="0"/>
              <a:t>فالمسيــــح آت.. آت</a:t>
            </a:r>
            <a:endParaRPr lang="en-US" sz="8800" b="1" dirty="0"/>
          </a:p>
          <a:p>
            <a:pPr algn="ctr"/>
            <a:r>
              <a:rPr lang="ar-EG" sz="8800" b="1" dirty="0"/>
              <a:t>فيوم الرب قريب</a:t>
            </a:r>
            <a:r>
              <a:rPr lang="en-US" sz="3200" b="1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45</Words>
  <Application>Microsoft Office PowerPoint</Application>
  <PresentationFormat>عرض على الشاشة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2024-01-08T09:13:22Z</dcterms:modified>
</cp:coreProperties>
</file>