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96" r:id="rId3"/>
    <p:sldId id="277" r:id="rId4"/>
    <p:sldId id="398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6"/>
            <p14:sldId id="277"/>
            <p14:sldId id="39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48" d="100"/>
          <a:sy n="48" d="100"/>
        </p:scale>
        <p:origin x="24" y="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75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أمام عرشك أتينا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57327"/>
            <a:ext cx="9982199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أمام عرشك أتينا </a:t>
            </a:r>
          </a:p>
          <a:p>
            <a:pPr algn="ctr" rtl="1"/>
            <a:r>
              <a:rPr lang="ar-EG" sz="8000" b="1" dirty="0"/>
              <a:t>نهتف كلنا لله</a:t>
            </a:r>
            <a:br>
              <a:rPr lang="ar-EG" sz="8000" b="1" dirty="0"/>
            </a:br>
            <a:r>
              <a:rPr lang="ar-EG" sz="8000" b="1" dirty="0"/>
              <a:t>بحبك بذلت ابنك لنا </a:t>
            </a:r>
          </a:p>
          <a:p>
            <a:pPr algn="ctr" rtl="1"/>
            <a:r>
              <a:rPr lang="ar-EG" sz="8000" b="1" dirty="0"/>
              <a:t>وبدماه قد خلصتنا</a:t>
            </a:r>
            <a:br>
              <a:rPr lang="ar-EG" sz="8000" b="1" dirty="0"/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0972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من صليبه يفيض نهر حبك </a:t>
            </a:r>
          </a:p>
          <a:p>
            <a:pPr algn="ctr" rtl="1"/>
            <a:r>
              <a:rPr lang="ar-EG" sz="7200" b="1" dirty="0"/>
              <a:t>جارياً فوق كل الأرض</a:t>
            </a:r>
            <a:br>
              <a:rPr lang="ar-EG" sz="7200" b="1" dirty="0"/>
            </a:br>
            <a:r>
              <a:rPr lang="ar-EG" sz="7200" b="1" dirty="0"/>
              <a:t>من كل أمة وشعب ولسان </a:t>
            </a:r>
          </a:p>
          <a:p>
            <a:pPr algn="ctr" rtl="1"/>
            <a:r>
              <a:rPr lang="ar-EG" sz="7200" b="1" dirty="0"/>
              <a:t>يسجد لك المخلصون</a:t>
            </a:r>
            <a:br>
              <a:rPr lang="ar-EG" sz="7200" b="1" dirty="0"/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91848"/>
            <a:ext cx="9982199" cy="11009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>
                <a:solidFill>
                  <a:srgbClr val="00582A"/>
                </a:solidFill>
              </a:rPr>
              <a:t>(الخلاص لإلهنا </a:t>
            </a:r>
          </a:p>
          <a:p>
            <a:pPr algn="ctr" rtl="1">
              <a:lnSpc>
                <a:spcPct val="150000"/>
              </a:lnSpc>
            </a:pPr>
            <a:r>
              <a:rPr lang="ar-EG" sz="8800" b="1" dirty="0">
                <a:solidFill>
                  <a:srgbClr val="00582A"/>
                </a:solidFill>
              </a:rPr>
              <a:t>الجالس على العرش وللخروف)2</a:t>
            </a:r>
          </a:p>
          <a:p>
            <a:pPr algn="ctr">
              <a:lnSpc>
                <a:spcPct val="150000"/>
              </a:lnSpc>
            </a:pPr>
            <a:br>
              <a:rPr lang="ar-EG" sz="8800" b="1" dirty="0">
                <a:solidFill>
                  <a:srgbClr val="00582A"/>
                </a:solidFill>
              </a:rPr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1796</TotalTime>
  <Words>48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235</cp:revision>
  <dcterms:created xsi:type="dcterms:W3CDTF">2021-12-07T14:30:00Z</dcterms:created>
  <dcterms:modified xsi:type="dcterms:W3CDTF">2024-04-15T08:51:50Z</dcterms:modified>
</cp:coreProperties>
</file>