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96" r:id="rId3"/>
    <p:sldId id="398" r:id="rId4"/>
    <p:sldId id="399" r:id="rId5"/>
    <p:sldId id="400" r:id="rId6"/>
    <p:sldId id="401" r:id="rId7"/>
    <p:sldId id="402" r:id="rId8"/>
    <p:sldId id="403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96"/>
            <p14:sldId id="398"/>
            <p14:sldId id="399"/>
            <p14:sldId id="400"/>
            <p14:sldId id="401"/>
            <p14:sldId id="402"/>
            <p14:sldId id="40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7" d="100"/>
          <a:sy n="57" d="100"/>
        </p:scale>
        <p:origin x="32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err="1"/>
              <a:t>اما</a:t>
            </a:r>
            <a:r>
              <a:rPr lang="ar-EG" sz="6600" b="1" dirty="0"/>
              <a:t> </a:t>
            </a:r>
            <a:r>
              <a:rPr lang="ar-EG" sz="6600" b="1" dirty="0" err="1"/>
              <a:t>انا</a:t>
            </a:r>
            <a:r>
              <a:rPr lang="ar-EG" sz="6600" b="1" dirty="0"/>
              <a:t> </a:t>
            </a:r>
            <a:r>
              <a:rPr lang="ar-EG" sz="6600" b="1" dirty="0" err="1"/>
              <a:t>وبيتى</a:t>
            </a:r>
            <a:r>
              <a:rPr lang="ar-EG" sz="6600" b="1" dirty="0"/>
              <a:t> نعبد الرب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52400"/>
            <a:ext cx="9982199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أما أنا أنا وبيتي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فنعبد الرب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عبادتي إلى إلهي 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تزيدننا</a:t>
            </a:r>
            <a:r>
              <a:rPr lang="ar-EG" sz="8000" b="1" dirty="0">
                <a:solidFill>
                  <a:srgbClr val="00582A"/>
                </a:solidFill>
              </a:rPr>
              <a:t> قرباً</a:t>
            </a: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61937"/>
            <a:ext cx="9982199" cy="123110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1-</a:t>
            </a:r>
          </a:p>
          <a:p>
            <a:pPr algn="ctr" rtl="1"/>
            <a:r>
              <a:rPr lang="ar-EG" sz="8000" b="1" dirty="0"/>
              <a:t>هيا أعبدوا إلهكم </a:t>
            </a:r>
          </a:p>
          <a:p>
            <a:pPr algn="ctr" rtl="1"/>
            <a:r>
              <a:rPr lang="ar-EG" sz="8000" b="1" dirty="0"/>
              <a:t>هيا اخدموا بافتخار</a:t>
            </a:r>
            <a:br>
              <a:rPr lang="ar-EG" sz="8000" b="1" dirty="0"/>
            </a:br>
            <a:r>
              <a:rPr lang="ar-EG" sz="8000" b="1" dirty="0"/>
              <a:t>هيا اذكروا كم قادكم </a:t>
            </a:r>
          </a:p>
          <a:p>
            <a:pPr algn="ctr" rtl="1"/>
            <a:r>
              <a:rPr lang="ar-EG" sz="8000" b="1" dirty="0"/>
              <a:t>بظل سحب أو بنار</a:t>
            </a:r>
            <a:br>
              <a:rPr lang="ar-EG" sz="8000" b="1" dirty="0"/>
            </a:br>
            <a:br>
              <a:rPr lang="ar-EG" sz="8000" b="1" dirty="0"/>
            </a:br>
            <a:br>
              <a:rPr lang="ar-EG" sz="8000" b="1" dirty="0"/>
            </a:br>
            <a:r>
              <a:rPr lang="ar-EG" sz="8000" b="1" dirty="0"/>
              <a:t> </a:t>
            </a:r>
            <a:br>
              <a:rPr lang="ar-EG" sz="8000" b="1" dirty="0"/>
            </a:br>
            <a:r>
              <a:rPr lang="ar-EG" sz="8000" b="1" dirty="0"/>
              <a:t> </a:t>
            </a:r>
            <a:br>
              <a:rPr lang="ar-EG" sz="80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220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كم كان هادياً لكم </a:t>
            </a:r>
          </a:p>
          <a:p>
            <a:pPr algn="ctr" rtl="1"/>
            <a:r>
              <a:rPr lang="ar-EG" sz="8000" b="1" dirty="0"/>
              <a:t>والمن أعطى القفار</a:t>
            </a:r>
            <a:br>
              <a:rPr lang="ar-EG" sz="8000" b="1" dirty="0"/>
            </a:br>
            <a:r>
              <a:rPr lang="ar-EG" sz="8000" b="1" dirty="0"/>
              <a:t>أن كان ذا يسيئكم </a:t>
            </a:r>
          </a:p>
          <a:p>
            <a:pPr algn="ctr" rtl="1"/>
            <a:r>
              <a:rPr lang="ar-EG" sz="8000" b="1" dirty="0"/>
              <a:t>لكم إذن كل اختيار</a:t>
            </a: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52400"/>
            <a:ext cx="9982199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أما أنا أنا وبيتي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فنعبد الرب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عبادتي إلى إلهي 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تزيدننا</a:t>
            </a:r>
            <a:r>
              <a:rPr lang="ar-EG" sz="8000" b="1" dirty="0">
                <a:solidFill>
                  <a:srgbClr val="00582A"/>
                </a:solidFill>
              </a:rPr>
              <a:t> قرباً</a:t>
            </a: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61937"/>
            <a:ext cx="9982199" cy="121263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2-</a:t>
            </a:r>
          </a:p>
          <a:p>
            <a:pPr algn="ctr" rtl="1"/>
            <a:r>
              <a:rPr lang="ar-EG" sz="8000" b="1" dirty="0" err="1"/>
              <a:t>اعطيه</a:t>
            </a:r>
            <a:r>
              <a:rPr lang="ar-EG" sz="8000" b="1" dirty="0"/>
              <a:t> كل قوتي </a:t>
            </a:r>
          </a:p>
          <a:p>
            <a:pPr algn="ctr" rtl="1"/>
            <a:r>
              <a:rPr lang="ar-EG" sz="8000" b="1" dirty="0"/>
              <a:t>وهو خلاصي لا سواه</a:t>
            </a:r>
            <a:br>
              <a:rPr lang="ar-EG" sz="8000" b="1" dirty="0"/>
            </a:br>
            <a:r>
              <a:rPr lang="ar-EG" sz="8000" b="1" dirty="0"/>
              <a:t>مكرساً إرادتي </a:t>
            </a:r>
          </a:p>
          <a:p>
            <a:pPr algn="ctr" rtl="1"/>
            <a:r>
              <a:rPr lang="ar-EG" sz="8000" b="1" dirty="0"/>
              <a:t>عقلي وقلبي في رضاه </a:t>
            </a:r>
            <a:br>
              <a:rPr lang="ar-EG" sz="8000" b="1" dirty="0"/>
            </a:br>
            <a:br>
              <a:rPr lang="ar-EG" sz="8000" b="1" dirty="0"/>
            </a:br>
            <a:br>
              <a:rPr lang="ar-EG" sz="8000" b="1" dirty="0"/>
            </a:br>
            <a:r>
              <a:rPr lang="ar-EG" sz="8000" b="1" dirty="0"/>
              <a:t> </a:t>
            </a:r>
            <a:br>
              <a:rPr lang="ar-EG" sz="8000" b="1" dirty="0"/>
            </a:br>
            <a:r>
              <a:rPr lang="ar-EG" sz="8000" b="1" dirty="0"/>
              <a:t> </a:t>
            </a:r>
            <a:br>
              <a:rPr lang="ar-EG" sz="80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506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هيا انهلوا ماء الحياة </a:t>
            </a:r>
          </a:p>
          <a:p>
            <a:pPr algn="ctr" rtl="1"/>
            <a:r>
              <a:rPr lang="ar-EG" sz="8000" b="1" dirty="0"/>
              <a:t>هيا أعبدوا معي الإله</a:t>
            </a:r>
            <a:br>
              <a:rPr lang="ar-EG" sz="8000" b="1" dirty="0"/>
            </a:br>
            <a:r>
              <a:rPr lang="ar-EG" sz="8000" b="1" dirty="0"/>
              <a:t>إذ في اختياركم سواه </a:t>
            </a:r>
          </a:p>
          <a:p>
            <a:pPr algn="ctr" rtl="1"/>
            <a:r>
              <a:rPr lang="ar-EG" sz="8000" b="1" dirty="0"/>
              <a:t>شر ولا ندري مداه</a:t>
            </a:r>
          </a:p>
          <a:p>
            <a:pPr algn="ctr"/>
            <a:br>
              <a:rPr lang="ar-EG" sz="8000" b="1" dirty="0"/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52400"/>
            <a:ext cx="9982199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أما أنا أنا وبيتي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فنعبد الرب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عبادتي إلى إلهي 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تزيدننا</a:t>
            </a:r>
            <a:r>
              <a:rPr lang="ar-EG" sz="8000" b="1" dirty="0">
                <a:solidFill>
                  <a:srgbClr val="00582A"/>
                </a:solidFill>
              </a:rPr>
              <a:t> قرباً</a:t>
            </a: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1798</TotalTime>
  <Words>133</Words>
  <Application>Microsoft Office PowerPoint</Application>
  <PresentationFormat>عرض على الشاشة (4:3)</PresentationFormat>
  <Paragraphs>29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234</cp:revision>
  <dcterms:created xsi:type="dcterms:W3CDTF">2021-12-07T14:30:00Z</dcterms:created>
  <dcterms:modified xsi:type="dcterms:W3CDTF">2024-01-06T08:45:01Z</dcterms:modified>
</cp:coreProperties>
</file>