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96" r:id="rId3"/>
    <p:sldId id="277" r:id="rId4"/>
    <p:sldId id="397" r:id="rId5"/>
    <p:sldId id="39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7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134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اليك</a:t>
            </a:r>
            <a:r>
              <a:rPr lang="ar-EG" sz="6600" b="1" dirty="0"/>
              <a:t> يا رب ارفع نفسي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0000"/>
                </a:solidFill>
              </a:rPr>
              <a:t>إلـيـك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 </a:t>
            </a:r>
            <a:r>
              <a:rPr lang="ar-SA" sz="7200" b="1" dirty="0" err="1">
                <a:solidFill>
                  <a:srgbClr val="000000"/>
                </a:solidFill>
              </a:rPr>
              <a:t>يـار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ب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r>
              <a:rPr lang="ar-SA" sz="7200" b="1" dirty="0">
                <a:solidFill>
                  <a:srgbClr val="000000"/>
                </a:solidFill>
              </a:rPr>
              <a:t> أ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ر</a:t>
            </a:r>
            <a:r>
              <a:rPr lang="ar-EG" sz="7200" b="1" dirty="0">
                <a:solidFill>
                  <a:srgbClr val="000000"/>
                </a:solidFill>
              </a:rPr>
              <a:t>ْ</a:t>
            </a:r>
            <a:r>
              <a:rPr lang="ar-SA" sz="7200" b="1" dirty="0">
                <a:solidFill>
                  <a:srgbClr val="000000"/>
                </a:solidFill>
              </a:rPr>
              <a:t>ف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ــع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r>
              <a:rPr lang="ar-SA" sz="7200" b="1" dirty="0">
                <a:solidFill>
                  <a:srgbClr val="000000"/>
                </a:solidFill>
              </a:rPr>
              <a:t> نـ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ف</a:t>
            </a:r>
            <a:r>
              <a:rPr lang="ar-EG" sz="7200" b="1" dirty="0">
                <a:solidFill>
                  <a:srgbClr val="000000"/>
                </a:solidFill>
              </a:rPr>
              <a:t>ْ</a:t>
            </a:r>
            <a:r>
              <a:rPr lang="ar-SA" sz="7200" b="1" dirty="0" err="1">
                <a:solidFill>
                  <a:srgbClr val="000000"/>
                </a:solidFill>
              </a:rPr>
              <a:t>ــس</a:t>
            </a:r>
            <a:r>
              <a:rPr lang="ar-EG" sz="7200" b="1" dirty="0">
                <a:solidFill>
                  <a:srgbClr val="000000"/>
                </a:solidFill>
              </a:rPr>
              <a:t>ِ</a:t>
            </a:r>
            <a:r>
              <a:rPr lang="ar-SA" sz="7200" b="1" dirty="0" err="1">
                <a:solidFill>
                  <a:srgbClr val="000000"/>
                </a:solidFill>
              </a:rPr>
              <a:t>ـى</a:t>
            </a:r>
            <a:r>
              <a:rPr lang="ar-SA" sz="7200" b="1" dirty="0">
                <a:solidFill>
                  <a:srgbClr val="000000"/>
                </a:solidFill>
              </a:rPr>
              <a:t> </a:t>
            </a:r>
            <a:br>
              <a:rPr lang="ar-SA" sz="7200" b="1" dirty="0">
                <a:solidFill>
                  <a:srgbClr val="000000"/>
                </a:solidFill>
              </a:rPr>
            </a:br>
            <a:r>
              <a:rPr lang="ar-SA" sz="7200" b="1" dirty="0">
                <a:solidFill>
                  <a:srgbClr val="000000"/>
                </a:solidFill>
              </a:rPr>
              <a:t>ع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ـلــيــك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 يـا</a:t>
            </a:r>
            <a:r>
              <a:rPr lang="ar-EG" sz="7200" b="1" dirty="0">
                <a:solidFill>
                  <a:srgbClr val="000000"/>
                </a:solidFill>
              </a:rPr>
              <a:t> </a:t>
            </a:r>
            <a:r>
              <a:rPr lang="ar-SA" sz="7200" b="1" dirty="0">
                <a:solidFill>
                  <a:srgbClr val="000000"/>
                </a:solidFill>
              </a:rPr>
              <a:t>إلــهـ</a:t>
            </a:r>
            <a:r>
              <a:rPr lang="ar-EG" sz="7200" b="1" dirty="0">
                <a:solidFill>
                  <a:srgbClr val="000000"/>
                </a:solidFill>
              </a:rPr>
              <a:t>ِ</a:t>
            </a:r>
            <a:r>
              <a:rPr lang="ar-SA" sz="7200" b="1" dirty="0" err="1">
                <a:solidFill>
                  <a:srgbClr val="000000"/>
                </a:solidFill>
              </a:rPr>
              <a:t>ـى</a:t>
            </a:r>
            <a:r>
              <a:rPr lang="ar-SA" sz="7200" b="1" dirty="0">
                <a:solidFill>
                  <a:srgbClr val="000000"/>
                </a:solidFill>
              </a:rPr>
              <a:t> </a:t>
            </a:r>
            <a:r>
              <a:rPr lang="ar-SA" sz="7200" b="1" dirty="0" err="1">
                <a:solidFill>
                  <a:srgbClr val="000000"/>
                </a:solidFill>
              </a:rPr>
              <a:t>أتــَو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كـَـل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br>
              <a:rPr lang="ar-SA" sz="7200" b="1" dirty="0">
                <a:solidFill>
                  <a:srgbClr val="000000"/>
                </a:solidFill>
              </a:rPr>
            </a:br>
            <a:r>
              <a:rPr lang="ar-SA" sz="7200" b="1" dirty="0">
                <a:solidFill>
                  <a:srgbClr val="000000"/>
                </a:solidFill>
              </a:rPr>
              <a:t>ت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r>
              <a:rPr lang="ar-SA" sz="7200" b="1" dirty="0">
                <a:solidFill>
                  <a:srgbClr val="000000"/>
                </a:solidFill>
              </a:rPr>
              <a:t>س</a:t>
            </a:r>
            <a:r>
              <a:rPr lang="ar-EG" sz="7200" b="1" dirty="0">
                <a:solidFill>
                  <a:srgbClr val="000000"/>
                </a:solidFill>
              </a:rPr>
              <a:t>ْ</a:t>
            </a:r>
            <a:r>
              <a:rPr lang="ar-SA" sz="7200" b="1" dirty="0" err="1">
                <a:solidFill>
                  <a:srgbClr val="000000"/>
                </a:solidFill>
              </a:rPr>
              <a:t>ــكـ</a:t>
            </a:r>
            <a:r>
              <a:rPr lang="ar-EG" sz="7200" b="1" dirty="0">
                <a:solidFill>
                  <a:srgbClr val="000000"/>
                </a:solidFill>
              </a:rPr>
              <a:t>ِ</a:t>
            </a:r>
            <a:r>
              <a:rPr lang="ar-SA" sz="7200" b="1" dirty="0">
                <a:solidFill>
                  <a:srgbClr val="000000"/>
                </a:solidFill>
              </a:rPr>
              <a:t>ت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r>
              <a:rPr lang="ar-SA" sz="7200" b="1" dirty="0">
                <a:solidFill>
                  <a:srgbClr val="000000"/>
                </a:solidFill>
              </a:rPr>
              <a:t> أنـت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 </a:t>
            </a:r>
            <a:r>
              <a:rPr lang="ar-SA" sz="7200" b="1" dirty="0" err="1">
                <a:solidFill>
                  <a:srgbClr val="000000"/>
                </a:solidFill>
              </a:rPr>
              <a:t>كـ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r>
              <a:rPr lang="ar-SA" sz="7200" b="1" dirty="0">
                <a:solidFill>
                  <a:srgbClr val="000000"/>
                </a:solidFill>
              </a:rPr>
              <a:t>ـل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 أع</a:t>
            </a:r>
            <a:r>
              <a:rPr lang="ar-EG" sz="7200" b="1" dirty="0">
                <a:solidFill>
                  <a:srgbClr val="000000"/>
                </a:solidFill>
              </a:rPr>
              <a:t>ْ</a:t>
            </a:r>
            <a:r>
              <a:rPr lang="ar-SA" sz="7200" b="1" dirty="0" err="1">
                <a:solidFill>
                  <a:srgbClr val="000000"/>
                </a:solidFill>
              </a:rPr>
              <a:t>ـد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 err="1">
                <a:solidFill>
                  <a:srgbClr val="000000"/>
                </a:solidFill>
              </a:rPr>
              <a:t>ائ</a:t>
            </a:r>
            <a:r>
              <a:rPr lang="ar-EG" sz="7200" b="1" dirty="0">
                <a:solidFill>
                  <a:srgbClr val="000000"/>
                </a:solidFill>
              </a:rPr>
              <a:t>ِ</a:t>
            </a:r>
            <a:r>
              <a:rPr lang="ar-SA" sz="7200" b="1" dirty="0" err="1">
                <a:solidFill>
                  <a:srgbClr val="000000"/>
                </a:solidFill>
              </a:rPr>
              <a:t>ــى</a:t>
            </a:r>
            <a:r>
              <a:rPr lang="ar-SA" sz="7200" b="1" dirty="0">
                <a:solidFill>
                  <a:srgbClr val="000000"/>
                </a:solidFill>
              </a:rPr>
              <a:t>          </a:t>
            </a:r>
            <a:r>
              <a:rPr lang="ar-SA" sz="7200" b="1" dirty="0" err="1">
                <a:solidFill>
                  <a:srgbClr val="000000"/>
                </a:solidFill>
              </a:rPr>
              <a:t>مـ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r>
              <a:rPr lang="ar-SA" sz="7200" b="1" dirty="0" err="1">
                <a:solidFill>
                  <a:srgbClr val="000000"/>
                </a:solidFill>
              </a:rPr>
              <a:t>ـنـْتـ</a:t>
            </a:r>
            <a:r>
              <a:rPr lang="ar-EG" sz="7200" b="1" dirty="0">
                <a:solidFill>
                  <a:srgbClr val="000000"/>
                </a:solidFill>
              </a:rPr>
              <a:t>ـ</a:t>
            </a:r>
            <a:r>
              <a:rPr lang="ar-SA" sz="7200" b="1" dirty="0" err="1">
                <a:solidFill>
                  <a:srgbClr val="000000"/>
                </a:solidFill>
              </a:rPr>
              <a:t>َظ</a:t>
            </a:r>
            <a:r>
              <a:rPr lang="ar-EG" sz="7200" b="1" dirty="0">
                <a:solidFill>
                  <a:srgbClr val="000000"/>
                </a:solidFill>
              </a:rPr>
              <a:t>ِ</a:t>
            </a:r>
            <a:r>
              <a:rPr lang="ar-SA" sz="7200" b="1" dirty="0">
                <a:solidFill>
                  <a:srgbClr val="000000"/>
                </a:solidFill>
              </a:rPr>
              <a:t>ــ</a:t>
            </a:r>
            <a:r>
              <a:rPr lang="ar-EG" sz="7200" b="1" dirty="0">
                <a:solidFill>
                  <a:srgbClr val="000000"/>
                </a:solidFill>
              </a:rPr>
              <a:t>ـ</a:t>
            </a:r>
            <a:r>
              <a:rPr lang="ar-SA" sz="7200" b="1" dirty="0">
                <a:solidFill>
                  <a:srgbClr val="000000"/>
                </a:solidFill>
              </a:rPr>
              <a:t>ر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r>
              <a:rPr lang="ar-SA" sz="7200" b="1" dirty="0" err="1">
                <a:solidFill>
                  <a:srgbClr val="000000"/>
                </a:solidFill>
              </a:rPr>
              <a:t>وك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 لا </a:t>
            </a:r>
            <a:r>
              <a:rPr lang="ar-SA" sz="7200" b="1" dirty="0" err="1">
                <a:solidFill>
                  <a:srgbClr val="000000"/>
                </a:solidFill>
              </a:rPr>
              <a:t>ي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 err="1">
                <a:solidFill>
                  <a:srgbClr val="000000"/>
                </a:solidFill>
              </a:rPr>
              <a:t>ـخ</a:t>
            </a:r>
            <a:r>
              <a:rPr lang="ar-EG" sz="7200" b="1" dirty="0">
                <a:solidFill>
                  <a:srgbClr val="000000"/>
                </a:solidFill>
              </a:rPr>
              <a:t>ْ</a:t>
            </a:r>
            <a:r>
              <a:rPr lang="ar-SA" sz="7200" b="1" dirty="0" err="1">
                <a:solidFill>
                  <a:srgbClr val="000000"/>
                </a:solidFill>
              </a:rPr>
              <a:t>ــــز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و</a:t>
            </a:r>
            <a:r>
              <a:rPr lang="ar-EG" sz="7200" b="1" dirty="0">
                <a:solidFill>
                  <a:srgbClr val="000000"/>
                </a:solidFill>
              </a:rPr>
              <a:t>ْ</a:t>
            </a:r>
            <a:r>
              <a:rPr lang="ar-SA" sz="7200" b="1" dirty="0">
                <a:solidFill>
                  <a:srgbClr val="000000"/>
                </a:solidFill>
              </a:rPr>
              <a:t>ا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85800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 err="1">
                <a:solidFill>
                  <a:srgbClr val="00582A"/>
                </a:solidFill>
              </a:rPr>
              <a:t>لاي</a:t>
            </a:r>
            <a:r>
              <a:rPr lang="ar-EG" sz="8000" b="1" dirty="0">
                <a:solidFill>
                  <a:srgbClr val="00582A"/>
                </a:solidFill>
              </a:rPr>
              <a:t>َ</a:t>
            </a:r>
            <a:r>
              <a:rPr lang="ar-SA" sz="8000" b="1" dirty="0">
                <a:solidFill>
                  <a:srgbClr val="00582A"/>
                </a:solidFill>
              </a:rPr>
              <a:t>خ</a:t>
            </a:r>
            <a:r>
              <a:rPr lang="ar-EG" sz="8000" b="1" dirty="0">
                <a:solidFill>
                  <a:srgbClr val="00582A"/>
                </a:solidFill>
              </a:rPr>
              <a:t>ْ</a:t>
            </a:r>
            <a:r>
              <a:rPr lang="ar-SA" sz="8000" b="1" dirty="0">
                <a:solidFill>
                  <a:srgbClr val="00582A"/>
                </a:solidFill>
              </a:rPr>
              <a:t>ز</a:t>
            </a:r>
            <a:r>
              <a:rPr lang="ar-EG" sz="8000" b="1" dirty="0" err="1">
                <a:solidFill>
                  <a:srgbClr val="00582A"/>
                </a:solidFill>
              </a:rPr>
              <a:t>َي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 err="1">
                <a:solidFill>
                  <a:srgbClr val="00582A"/>
                </a:solidFill>
              </a:rPr>
              <a:t>لاي</a:t>
            </a:r>
            <a:r>
              <a:rPr lang="ar-EG" sz="8000" b="1" dirty="0">
                <a:solidFill>
                  <a:srgbClr val="00582A"/>
                </a:solidFill>
              </a:rPr>
              <a:t>َ</a:t>
            </a:r>
            <a:r>
              <a:rPr lang="ar-SA" sz="8000" b="1" dirty="0">
                <a:solidFill>
                  <a:srgbClr val="00582A"/>
                </a:solidFill>
              </a:rPr>
              <a:t>خ</a:t>
            </a:r>
            <a:r>
              <a:rPr lang="ar-EG" sz="8000" b="1" dirty="0">
                <a:solidFill>
                  <a:srgbClr val="00582A"/>
                </a:solidFill>
              </a:rPr>
              <a:t>ْ</a:t>
            </a:r>
            <a:r>
              <a:rPr lang="ar-SA" sz="8000" b="1" dirty="0">
                <a:solidFill>
                  <a:srgbClr val="00582A"/>
                </a:solidFill>
              </a:rPr>
              <a:t>ز</a:t>
            </a:r>
            <a:r>
              <a:rPr lang="ar-EG" sz="8000" b="1" dirty="0" err="1">
                <a:solidFill>
                  <a:srgbClr val="00582A"/>
                </a:solidFill>
              </a:rPr>
              <a:t>َي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 err="1">
                <a:solidFill>
                  <a:srgbClr val="00582A"/>
                </a:solidFill>
              </a:rPr>
              <a:t>لاي</a:t>
            </a:r>
            <a:r>
              <a:rPr lang="ar-EG" sz="8000" b="1" dirty="0">
                <a:solidFill>
                  <a:srgbClr val="00582A"/>
                </a:solidFill>
              </a:rPr>
              <a:t>َ</a:t>
            </a:r>
            <a:r>
              <a:rPr lang="ar-SA" sz="8000" b="1" dirty="0">
                <a:solidFill>
                  <a:srgbClr val="00582A"/>
                </a:solidFill>
              </a:rPr>
              <a:t>خ</a:t>
            </a:r>
            <a:r>
              <a:rPr lang="ar-EG" sz="8000" b="1" dirty="0">
                <a:solidFill>
                  <a:srgbClr val="00582A"/>
                </a:solidFill>
              </a:rPr>
              <a:t>ْ</a:t>
            </a:r>
            <a:r>
              <a:rPr lang="ar-SA" sz="8000" b="1" dirty="0">
                <a:solidFill>
                  <a:srgbClr val="00582A"/>
                </a:solidFill>
              </a:rPr>
              <a:t>ز</a:t>
            </a:r>
            <a:r>
              <a:rPr lang="ar-EG" sz="8000" b="1" dirty="0" err="1">
                <a:solidFill>
                  <a:srgbClr val="00582A"/>
                </a:solidFill>
              </a:rPr>
              <a:t>َي</a:t>
            </a:r>
            <a:r>
              <a:rPr lang="ar-SA" sz="8000" b="1" dirty="0">
                <a:solidFill>
                  <a:srgbClr val="00582A"/>
                </a:solidFill>
              </a:rPr>
              <a:t>  م</a:t>
            </a:r>
            <a:r>
              <a:rPr lang="ar-EG" sz="8000" b="1" dirty="0">
                <a:solidFill>
                  <a:srgbClr val="00582A"/>
                </a:solidFill>
              </a:rPr>
              <a:t>ُ</a:t>
            </a:r>
            <a:r>
              <a:rPr lang="ar-SA" sz="8000" b="1" dirty="0" err="1">
                <a:solidFill>
                  <a:srgbClr val="00582A"/>
                </a:solidFill>
              </a:rPr>
              <a:t>نتَظ</a:t>
            </a:r>
            <a:r>
              <a:rPr lang="ar-EG" sz="8000" b="1" dirty="0">
                <a:solidFill>
                  <a:srgbClr val="00582A"/>
                </a:solidFill>
              </a:rPr>
              <a:t>ِ</a:t>
            </a:r>
            <a:r>
              <a:rPr lang="ar-SA" sz="8000" b="1" dirty="0" err="1">
                <a:solidFill>
                  <a:srgbClr val="00582A"/>
                </a:solidFill>
              </a:rPr>
              <a:t>روك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 err="1">
                <a:solidFill>
                  <a:srgbClr val="00582A"/>
                </a:solidFill>
              </a:rPr>
              <a:t>لاي</a:t>
            </a:r>
            <a:r>
              <a:rPr lang="ar-EG" sz="8000" b="1" dirty="0">
                <a:solidFill>
                  <a:srgbClr val="00582A"/>
                </a:solidFill>
              </a:rPr>
              <a:t>َ</a:t>
            </a:r>
            <a:r>
              <a:rPr lang="ar-SA" sz="8000" b="1" dirty="0">
                <a:solidFill>
                  <a:srgbClr val="00582A"/>
                </a:solidFill>
              </a:rPr>
              <a:t>خ</a:t>
            </a:r>
            <a:r>
              <a:rPr lang="ar-EG" sz="8000" b="1" dirty="0">
                <a:solidFill>
                  <a:srgbClr val="00582A"/>
                </a:solidFill>
              </a:rPr>
              <a:t>ْ</a:t>
            </a:r>
            <a:r>
              <a:rPr lang="ar-SA" sz="8000" b="1" dirty="0">
                <a:solidFill>
                  <a:srgbClr val="00582A"/>
                </a:solidFill>
              </a:rPr>
              <a:t>ز</a:t>
            </a:r>
            <a:r>
              <a:rPr lang="ar-EG" sz="8000" b="1" dirty="0" err="1">
                <a:solidFill>
                  <a:srgbClr val="00582A"/>
                </a:solidFill>
              </a:rPr>
              <a:t>َي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 err="1">
                <a:solidFill>
                  <a:srgbClr val="00582A"/>
                </a:solidFill>
              </a:rPr>
              <a:t>لاي</a:t>
            </a:r>
            <a:r>
              <a:rPr lang="ar-EG" sz="8000" b="1" dirty="0">
                <a:solidFill>
                  <a:srgbClr val="00582A"/>
                </a:solidFill>
              </a:rPr>
              <a:t>َ</a:t>
            </a:r>
            <a:r>
              <a:rPr lang="ar-SA" sz="8000" b="1" dirty="0">
                <a:solidFill>
                  <a:srgbClr val="00582A"/>
                </a:solidFill>
              </a:rPr>
              <a:t>خ</a:t>
            </a:r>
            <a:r>
              <a:rPr lang="ar-EG" sz="8000" b="1" dirty="0">
                <a:solidFill>
                  <a:srgbClr val="00582A"/>
                </a:solidFill>
              </a:rPr>
              <a:t>ْ</a:t>
            </a:r>
            <a:r>
              <a:rPr lang="ar-SA" sz="8000" b="1" dirty="0">
                <a:solidFill>
                  <a:srgbClr val="00582A"/>
                </a:solidFill>
              </a:rPr>
              <a:t>ز</a:t>
            </a:r>
            <a:r>
              <a:rPr lang="ar-EG" sz="8000" b="1" dirty="0" err="1">
                <a:solidFill>
                  <a:srgbClr val="00582A"/>
                </a:solidFill>
              </a:rPr>
              <a:t>َي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 err="1">
                <a:solidFill>
                  <a:srgbClr val="00582A"/>
                </a:solidFill>
              </a:rPr>
              <a:t>لاي</a:t>
            </a:r>
            <a:r>
              <a:rPr lang="ar-EG" sz="8000" b="1" dirty="0">
                <a:solidFill>
                  <a:srgbClr val="00582A"/>
                </a:solidFill>
              </a:rPr>
              <a:t>َ</a:t>
            </a:r>
            <a:r>
              <a:rPr lang="ar-SA" sz="8000" b="1" dirty="0">
                <a:solidFill>
                  <a:srgbClr val="00582A"/>
                </a:solidFill>
              </a:rPr>
              <a:t>خ</a:t>
            </a:r>
            <a:r>
              <a:rPr lang="ar-EG" sz="8000" b="1" dirty="0">
                <a:solidFill>
                  <a:srgbClr val="00582A"/>
                </a:solidFill>
              </a:rPr>
              <a:t>ْ</a:t>
            </a:r>
            <a:r>
              <a:rPr lang="ar-SA" sz="8000" b="1" dirty="0">
                <a:solidFill>
                  <a:srgbClr val="00582A"/>
                </a:solidFill>
              </a:rPr>
              <a:t>ز</a:t>
            </a:r>
            <a:r>
              <a:rPr lang="ar-EG" sz="8000" b="1" dirty="0" err="1">
                <a:solidFill>
                  <a:srgbClr val="00582A"/>
                </a:solidFill>
              </a:rPr>
              <a:t>َي</a:t>
            </a:r>
            <a:r>
              <a:rPr lang="ar-SA" sz="8000" b="1" dirty="0">
                <a:solidFill>
                  <a:srgbClr val="00582A"/>
                </a:solidFill>
              </a:rPr>
              <a:t>  م</a:t>
            </a:r>
            <a:r>
              <a:rPr lang="ar-EG" sz="8000" b="1" dirty="0">
                <a:solidFill>
                  <a:srgbClr val="00582A"/>
                </a:solidFill>
              </a:rPr>
              <a:t>ُ</a:t>
            </a:r>
            <a:r>
              <a:rPr lang="ar-SA" sz="8000" b="1" dirty="0" err="1">
                <a:solidFill>
                  <a:srgbClr val="00582A"/>
                </a:solidFill>
              </a:rPr>
              <a:t>نتَظ</a:t>
            </a:r>
            <a:r>
              <a:rPr lang="ar-EG" sz="8000" b="1" dirty="0">
                <a:solidFill>
                  <a:srgbClr val="00582A"/>
                </a:solidFill>
              </a:rPr>
              <a:t>ِ</a:t>
            </a:r>
            <a:r>
              <a:rPr lang="ar-SA" sz="8000" b="1" dirty="0" err="1">
                <a:solidFill>
                  <a:srgbClr val="00582A"/>
                </a:solidFill>
              </a:rPr>
              <a:t>روك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br>
              <a:rPr lang="ar-SA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1430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0000"/>
                </a:solidFill>
              </a:rPr>
              <a:t>ط</a:t>
            </a:r>
            <a:r>
              <a:rPr lang="ar-EG" sz="7200" b="1" dirty="0">
                <a:solidFill>
                  <a:srgbClr val="000000"/>
                </a:solidFill>
              </a:rPr>
              <a:t>ـُ</a:t>
            </a:r>
            <a:r>
              <a:rPr lang="ar-SA" sz="7200" b="1" dirty="0">
                <a:solidFill>
                  <a:srgbClr val="000000"/>
                </a:solidFill>
              </a:rPr>
              <a:t>رق</a:t>
            </a:r>
            <a:r>
              <a:rPr lang="ar-EG" sz="7200" b="1" dirty="0">
                <a:solidFill>
                  <a:srgbClr val="000000"/>
                </a:solidFill>
              </a:rPr>
              <a:t>ـَـ</a:t>
            </a:r>
            <a:r>
              <a:rPr lang="ar-SA" sz="7200" b="1" dirty="0">
                <a:solidFill>
                  <a:srgbClr val="000000"/>
                </a:solidFill>
              </a:rPr>
              <a:t>ك </a:t>
            </a:r>
            <a:r>
              <a:rPr lang="ar-SA" sz="7200" b="1" dirty="0" err="1">
                <a:solidFill>
                  <a:srgbClr val="000000"/>
                </a:solidFill>
              </a:rPr>
              <a:t>ي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 err="1">
                <a:solidFill>
                  <a:srgbClr val="000000"/>
                </a:solidFill>
              </a:rPr>
              <a:t>ار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ب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r>
              <a:rPr lang="ar-SA" sz="7200" b="1" dirty="0">
                <a:solidFill>
                  <a:srgbClr val="000000"/>
                </a:solidFill>
              </a:rPr>
              <a:t> أ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 err="1">
                <a:solidFill>
                  <a:srgbClr val="000000"/>
                </a:solidFill>
              </a:rPr>
              <a:t>نت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 ع</a:t>
            </a:r>
            <a:r>
              <a:rPr lang="ar-EG" sz="7200" b="1" dirty="0">
                <a:solidFill>
                  <a:srgbClr val="000000"/>
                </a:solidFill>
              </a:rPr>
              <a:t>َـ</a:t>
            </a:r>
            <a:r>
              <a:rPr lang="ar-SA" sz="7200" b="1" dirty="0">
                <a:solidFill>
                  <a:srgbClr val="000000"/>
                </a:solidFill>
              </a:rPr>
              <a:t>رّف</a:t>
            </a:r>
            <a:r>
              <a:rPr lang="ar-EG" sz="7200" b="1" dirty="0">
                <a:solidFill>
                  <a:srgbClr val="000000"/>
                </a:solidFill>
              </a:rPr>
              <a:t>ـ</a:t>
            </a:r>
            <a:r>
              <a:rPr lang="ar-SA" sz="7200" b="1" dirty="0" err="1">
                <a:solidFill>
                  <a:srgbClr val="000000"/>
                </a:solidFill>
              </a:rPr>
              <a:t>نى</a:t>
            </a:r>
            <a:br>
              <a:rPr lang="ar-SA" sz="7200" b="1" dirty="0">
                <a:solidFill>
                  <a:srgbClr val="000000"/>
                </a:solidFill>
              </a:rPr>
            </a:br>
            <a:r>
              <a:rPr lang="ar-SA" sz="7200" b="1" dirty="0">
                <a:solidFill>
                  <a:srgbClr val="000000"/>
                </a:solidFill>
              </a:rPr>
              <a:t>س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 err="1">
                <a:solidFill>
                  <a:srgbClr val="000000"/>
                </a:solidFill>
              </a:rPr>
              <a:t>ـبـيـل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 err="1">
                <a:solidFill>
                  <a:srgbClr val="000000"/>
                </a:solidFill>
              </a:rPr>
              <a:t>ـك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 أنت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 أيضا</a:t>
            </a:r>
            <a:r>
              <a:rPr lang="ar-EG" sz="7200" b="1" dirty="0">
                <a:solidFill>
                  <a:srgbClr val="000000"/>
                </a:solidFill>
              </a:rPr>
              <a:t>ً</a:t>
            </a:r>
            <a:r>
              <a:rPr lang="ar-SA" sz="7200" b="1" dirty="0">
                <a:solidFill>
                  <a:srgbClr val="000000"/>
                </a:solidFill>
              </a:rPr>
              <a:t> ع</a:t>
            </a:r>
            <a:r>
              <a:rPr lang="ar-EG" sz="7200" b="1" dirty="0">
                <a:solidFill>
                  <a:srgbClr val="000000"/>
                </a:solidFill>
              </a:rPr>
              <a:t>َـ</a:t>
            </a:r>
            <a:r>
              <a:rPr lang="ar-SA" sz="7200" b="1" dirty="0">
                <a:solidFill>
                  <a:srgbClr val="000000"/>
                </a:solidFill>
              </a:rPr>
              <a:t>ل</a:t>
            </a:r>
            <a:r>
              <a:rPr lang="ar-EG" sz="7200" b="1" dirty="0">
                <a:solidFill>
                  <a:srgbClr val="000000"/>
                </a:solidFill>
              </a:rPr>
              <a:t>ـ</a:t>
            </a:r>
            <a:r>
              <a:rPr lang="ar-SA" sz="7200" b="1" dirty="0">
                <a:solidFill>
                  <a:srgbClr val="000000"/>
                </a:solidFill>
              </a:rPr>
              <a:t>َّمنى</a:t>
            </a:r>
            <a:br>
              <a:rPr lang="ar-SA" sz="7200" b="1" dirty="0">
                <a:solidFill>
                  <a:srgbClr val="000000"/>
                </a:solidFill>
              </a:rPr>
            </a:br>
            <a:r>
              <a:rPr lang="ar-SA" sz="7200" b="1" dirty="0" err="1">
                <a:solidFill>
                  <a:srgbClr val="000000"/>
                </a:solidFill>
              </a:rPr>
              <a:t>الـلـ</a:t>
            </a:r>
            <a:r>
              <a:rPr lang="ar-EG" sz="7200" b="1" dirty="0">
                <a:solidFill>
                  <a:srgbClr val="000000"/>
                </a:solidFill>
              </a:rPr>
              <a:t>َّ</a:t>
            </a:r>
            <a:r>
              <a:rPr lang="ar-SA" sz="7200" b="1" dirty="0">
                <a:solidFill>
                  <a:srgbClr val="000000"/>
                </a:solidFill>
              </a:rPr>
              <a:t>ه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r>
              <a:rPr lang="ar-SA" sz="7200" b="1" dirty="0">
                <a:solidFill>
                  <a:srgbClr val="000000"/>
                </a:solidFill>
              </a:rPr>
              <a:t> أ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ن</a:t>
            </a:r>
            <a:r>
              <a:rPr lang="ar-EG" sz="7200" b="1" dirty="0">
                <a:solidFill>
                  <a:srgbClr val="000000"/>
                </a:solidFill>
              </a:rPr>
              <a:t>ْــ</a:t>
            </a:r>
            <a:r>
              <a:rPr lang="ar-SA" sz="7200" b="1" dirty="0">
                <a:solidFill>
                  <a:srgbClr val="000000"/>
                </a:solidFill>
              </a:rPr>
              <a:t>ت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 ه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r>
              <a:rPr lang="ar-SA" sz="7200" b="1" dirty="0">
                <a:solidFill>
                  <a:srgbClr val="000000"/>
                </a:solidFill>
              </a:rPr>
              <a:t>ـ</a:t>
            </a:r>
            <a:r>
              <a:rPr lang="ar-EG" sz="7200" b="1" dirty="0">
                <a:solidFill>
                  <a:srgbClr val="000000"/>
                </a:solidFill>
              </a:rPr>
              <a:t>ــ</a:t>
            </a:r>
            <a:r>
              <a:rPr lang="ar-SA" sz="7200" b="1" dirty="0">
                <a:solidFill>
                  <a:srgbClr val="000000"/>
                </a:solidFill>
              </a:rPr>
              <a:t>و</a:t>
            </a:r>
            <a:r>
              <a:rPr lang="ar-EG" sz="7200" b="1" dirty="0">
                <a:solidFill>
                  <a:srgbClr val="000000"/>
                </a:solidFill>
              </a:rPr>
              <a:t>َ </a:t>
            </a:r>
            <a:r>
              <a:rPr lang="ar-SA" sz="7200" b="1" dirty="0">
                <a:solidFill>
                  <a:srgbClr val="000000"/>
                </a:solidFill>
              </a:rPr>
              <a:t>خ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ــلا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ص</a:t>
            </a:r>
            <a:r>
              <a:rPr lang="ar-EG" sz="7200" b="1" dirty="0">
                <a:solidFill>
                  <a:srgbClr val="000000"/>
                </a:solidFill>
              </a:rPr>
              <a:t>ِ</a:t>
            </a:r>
            <a:r>
              <a:rPr lang="ar-SA" sz="7200" b="1" dirty="0">
                <a:solidFill>
                  <a:srgbClr val="000000"/>
                </a:solidFill>
              </a:rPr>
              <a:t>ـــ</a:t>
            </a:r>
            <a:r>
              <a:rPr lang="ar-EG" sz="7200" b="1" dirty="0">
                <a:solidFill>
                  <a:srgbClr val="000000"/>
                </a:solidFill>
              </a:rPr>
              <a:t>ي</a:t>
            </a:r>
          </a:p>
          <a:p>
            <a:pPr algn="ctr" rtl="1"/>
            <a:r>
              <a:rPr lang="ar-SA" sz="7200" b="1" dirty="0" err="1">
                <a:solidFill>
                  <a:srgbClr val="000000"/>
                </a:solidFill>
              </a:rPr>
              <a:t>مـ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r>
              <a:rPr lang="ar-SA" sz="7200" b="1" dirty="0" err="1">
                <a:solidFill>
                  <a:srgbClr val="000000"/>
                </a:solidFill>
              </a:rPr>
              <a:t>ـنـْتـ</a:t>
            </a:r>
            <a:r>
              <a:rPr lang="ar-EG" sz="7200" b="1" dirty="0">
                <a:solidFill>
                  <a:srgbClr val="000000"/>
                </a:solidFill>
              </a:rPr>
              <a:t>ـ</a:t>
            </a:r>
            <a:r>
              <a:rPr lang="ar-SA" sz="7200" b="1" dirty="0" err="1">
                <a:solidFill>
                  <a:srgbClr val="000000"/>
                </a:solidFill>
              </a:rPr>
              <a:t>َظ</a:t>
            </a:r>
            <a:r>
              <a:rPr lang="ar-EG" sz="7200" b="1" dirty="0">
                <a:solidFill>
                  <a:srgbClr val="000000"/>
                </a:solidFill>
              </a:rPr>
              <a:t>ِ</a:t>
            </a:r>
            <a:r>
              <a:rPr lang="ar-SA" sz="7200" b="1" dirty="0">
                <a:solidFill>
                  <a:srgbClr val="000000"/>
                </a:solidFill>
              </a:rPr>
              <a:t>ــ</a:t>
            </a:r>
            <a:r>
              <a:rPr lang="ar-EG" sz="7200" b="1" dirty="0">
                <a:solidFill>
                  <a:srgbClr val="000000"/>
                </a:solidFill>
              </a:rPr>
              <a:t>ـ</a:t>
            </a:r>
            <a:r>
              <a:rPr lang="ar-SA" sz="7200" b="1" dirty="0">
                <a:solidFill>
                  <a:srgbClr val="000000"/>
                </a:solidFill>
              </a:rPr>
              <a:t>ر</a:t>
            </a:r>
            <a:r>
              <a:rPr lang="ar-EG" sz="7200" b="1" dirty="0">
                <a:solidFill>
                  <a:srgbClr val="000000"/>
                </a:solidFill>
              </a:rPr>
              <a:t>ُ</a:t>
            </a:r>
            <a:r>
              <a:rPr lang="ar-SA" sz="7200" b="1" dirty="0" err="1">
                <a:solidFill>
                  <a:srgbClr val="000000"/>
                </a:solidFill>
              </a:rPr>
              <a:t>وك</a:t>
            </a:r>
            <a:r>
              <a:rPr lang="ar-EG" sz="7200" b="1" dirty="0">
                <a:solidFill>
                  <a:srgbClr val="000000"/>
                </a:solidFill>
              </a:rPr>
              <a:t>َ</a:t>
            </a:r>
            <a:r>
              <a:rPr lang="ar-SA" sz="7200" b="1" dirty="0">
                <a:solidFill>
                  <a:srgbClr val="000000"/>
                </a:solidFill>
              </a:rPr>
              <a:t> لا</a:t>
            </a:r>
            <a:r>
              <a:rPr lang="ar-EG" sz="7200" b="1" dirty="0">
                <a:solidFill>
                  <a:srgbClr val="000000"/>
                </a:solidFill>
              </a:rPr>
              <a:t> يخزوا</a:t>
            </a:r>
            <a:r>
              <a:rPr lang="en-US" sz="7200" b="1" dirty="0">
                <a:solidFill>
                  <a:srgbClr val="000000"/>
                </a:solidFill>
              </a:rPr>
              <a:t> </a:t>
            </a: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85800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 err="1">
                <a:solidFill>
                  <a:srgbClr val="00582A"/>
                </a:solidFill>
              </a:rPr>
              <a:t>لاي</a:t>
            </a:r>
            <a:r>
              <a:rPr lang="ar-EG" sz="8000" b="1" dirty="0">
                <a:solidFill>
                  <a:srgbClr val="00582A"/>
                </a:solidFill>
              </a:rPr>
              <a:t>َ</a:t>
            </a:r>
            <a:r>
              <a:rPr lang="ar-SA" sz="8000" b="1" dirty="0">
                <a:solidFill>
                  <a:srgbClr val="00582A"/>
                </a:solidFill>
              </a:rPr>
              <a:t>خ</a:t>
            </a:r>
            <a:r>
              <a:rPr lang="ar-EG" sz="8000" b="1" dirty="0">
                <a:solidFill>
                  <a:srgbClr val="00582A"/>
                </a:solidFill>
              </a:rPr>
              <a:t>ْ</a:t>
            </a:r>
            <a:r>
              <a:rPr lang="ar-SA" sz="8000" b="1" dirty="0">
                <a:solidFill>
                  <a:srgbClr val="00582A"/>
                </a:solidFill>
              </a:rPr>
              <a:t>ز</a:t>
            </a:r>
            <a:r>
              <a:rPr lang="ar-EG" sz="8000" b="1" dirty="0" err="1">
                <a:solidFill>
                  <a:srgbClr val="00582A"/>
                </a:solidFill>
              </a:rPr>
              <a:t>َي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 err="1">
                <a:solidFill>
                  <a:srgbClr val="00582A"/>
                </a:solidFill>
              </a:rPr>
              <a:t>لاي</a:t>
            </a:r>
            <a:r>
              <a:rPr lang="ar-EG" sz="8000" b="1" dirty="0">
                <a:solidFill>
                  <a:srgbClr val="00582A"/>
                </a:solidFill>
              </a:rPr>
              <a:t>َ</a:t>
            </a:r>
            <a:r>
              <a:rPr lang="ar-SA" sz="8000" b="1" dirty="0">
                <a:solidFill>
                  <a:srgbClr val="00582A"/>
                </a:solidFill>
              </a:rPr>
              <a:t>خ</a:t>
            </a:r>
            <a:r>
              <a:rPr lang="ar-EG" sz="8000" b="1" dirty="0">
                <a:solidFill>
                  <a:srgbClr val="00582A"/>
                </a:solidFill>
              </a:rPr>
              <a:t>ْ</a:t>
            </a:r>
            <a:r>
              <a:rPr lang="ar-SA" sz="8000" b="1" dirty="0">
                <a:solidFill>
                  <a:srgbClr val="00582A"/>
                </a:solidFill>
              </a:rPr>
              <a:t>ز</a:t>
            </a:r>
            <a:r>
              <a:rPr lang="ar-EG" sz="8000" b="1" dirty="0" err="1">
                <a:solidFill>
                  <a:srgbClr val="00582A"/>
                </a:solidFill>
              </a:rPr>
              <a:t>َي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 err="1">
                <a:solidFill>
                  <a:srgbClr val="00582A"/>
                </a:solidFill>
              </a:rPr>
              <a:t>لاي</a:t>
            </a:r>
            <a:r>
              <a:rPr lang="ar-EG" sz="8000" b="1" dirty="0">
                <a:solidFill>
                  <a:srgbClr val="00582A"/>
                </a:solidFill>
              </a:rPr>
              <a:t>َ</a:t>
            </a:r>
            <a:r>
              <a:rPr lang="ar-SA" sz="8000" b="1" dirty="0">
                <a:solidFill>
                  <a:srgbClr val="00582A"/>
                </a:solidFill>
              </a:rPr>
              <a:t>خ</a:t>
            </a:r>
            <a:r>
              <a:rPr lang="ar-EG" sz="8000" b="1" dirty="0">
                <a:solidFill>
                  <a:srgbClr val="00582A"/>
                </a:solidFill>
              </a:rPr>
              <a:t>ْ</a:t>
            </a:r>
            <a:r>
              <a:rPr lang="ar-SA" sz="8000" b="1" dirty="0">
                <a:solidFill>
                  <a:srgbClr val="00582A"/>
                </a:solidFill>
              </a:rPr>
              <a:t>ز</a:t>
            </a:r>
            <a:r>
              <a:rPr lang="ar-EG" sz="8000" b="1" dirty="0" err="1">
                <a:solidFill>
                  <a:srgbClr val="00582A"/>
                </a:solidFill>
              </a:rPr>
              <a:t>َي</a:t>
            </a:r>
            <a:r>
              <a:rPr lang="ar-SA" sz="8000" b="1" dirty="0">
                <a:solidFill>
                  <a:srgbClr val="00582A"/>
                </a:solidFill>
              </a:rPr>
              <a:t>  م</a:t>
            </a:r>
            <a:r>
              <a:rPr lang="ar-EG" sz="8000" b="1" dirty="0">
                <a:solidFill>
                  <a:srgbClr val="00582A"/>
                </a:solidFill>
              </a:rPr>
              <a:t>ُ</a:t>
            </a:r>
            <a:r>
              <a:rPr lang="ar-SA" sz="8000" b="1" dirty="0" err="1">
                <a:solidFill>
                  <a:srgbClr val="00582A"/>
                </a:solidFill>
              </a:rPr>
              <a:t>نتَظ</a:t>
            </a:r>
            <a:r>
              <a:rPr lang="ar-EG" sz="8000" b="1" dirty="0">
                <a:solidFill>
                  <a:srgbClr val="00582A"/>
                </a:solidFill>
              </a:rPr>
              <a:t>ِ</a:t>
            </a:r>
            <a:r>
              <a:rPr lang="ar-SA" sz="8000" b="1" dirty="0" err="1">
                <a:solidFill>
                  <a:srgbClr val="00582A"/>
                </a:solidFill>
              </a:rPr>
              <a:t>روك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 err="1">
                <a:solidFill>
                  <a:srgbClr val="00582A"/>
                </a:solidFill>
              </a:rPr>
              <a:t>لاي</a:t>
            </a:r>
            <a:r>
              <a:rPr lang="ar-EG" sz="8000" b="1" dirty="0">
                <a:solidFill>
                  <a:srgbClr val="00582A"/>
                </a:solidFill>
              </a:rPr>
              <a:t>َ</a:t>
            </a:r>
            <a:r>
              <a:rPr lang="ar-SA" sz="8000" b="1" dirty="0">
                <a:solidFill>
                  <a:srgbClr val="00582A"/>
                </a:solidFill>
              </a:rPr>
              <a:t>خ</a:t>
            </a:r>
            <a:r>
              <a:rPr lang="ar-EG" sz="8000" b="1" dirty="0">
                <a:solidFill>
                  <a:srgbClr val="00582A"/>
                </a:solidFill>
              </a:rPr>
              <a:t>ْ</a:t>
            </a:r>
            <a:r>
              <a:rPr lang="ar-SA" sz="8000" b="1" dirty="0">
                <a:solidFill>
                  <a:srgbClr val="00582A"/>
                </a:solidFill>
              </a:rPr>
              <a:t>ز</a:t>
            </a:r>
            <a:r>
              <a:rPr lang="ar-EG" sz="8000" b="1" dirty="0" err="1">
                <a:solidFill>
                  <a:srgbClr val="00582A"/>
                </a:solidFill>
              </a:rPr>
              <a:t>َي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 err="1">
                <a:solidFill>
                  <a:srgbClr val="00582A"/>
                </a:solidFill>
              </a:rPr>
              <a:t>لاي</a:t>
            </a:r>
            <a:r>
              <a:rPr lang="ar-EG" sz="8000" b="1" dirty="0">
                <a:solidFill>
                  <a:srgbClr val="00582A"/>
                </a:solidFill>
              </a:rPr>
              <a:t>َ</a:t>
            </a:r>
            <a:r>
              <a:rPr lang="ar-SA" sz="8000" b="1" dirty="0">
                <a:solidFill>
                  <a:srgbClr val="00582A"/>
                </a:solidFill>
              </a:rPr>
              <a:t>خ</a:t>
            </a:r>
            <a:r>
              <a:rPr lang="ar-EG" sz="8000" b="1" dirty="0">
                <a:solidFill>
                  <a:srgbClr val="00582A"/>
                </a:solidFill>
              </a:rPr>
              <a:t>ْ</a:t>
            </a:r>
            <a:r>
              <a:rPr lang="ar-SA" sz="8000" b="1" dirty="0">
                <a:solidFill>
                  <a:srgbClr val="00582A"/>
                </a:solidFill>
              </a:rPr>
              <a:t>ز</a:t>
            </a:r>
            <a:r>
              <a:rPr lang="ar-EG" sz="8000" b="1" dirty="0" err="1">
                <a:solidFill>
                  <a:srgbClr val="00582A"/>
                </a:solidFill>
              </a:rPr>
              <a:t>َي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 </a:t>
            </a:r>
            <a:r>
              <a:rPr lang="ar-SA" sz="8000" b="1" dirty="0" err="1">
                <a:solidFill>
                  <a:srgbClr val="00582A"/>
                </a:solidFill>
              </a:rPr>
              <a:t>لاي</a:t>
            </a:r>
            <a:r>
              <a:rPr lang="ar-EG" sz="8000" b="1" dirty="0">
                <a:solidFill>
                  <a:srgbClr val="00582A"/>
                </a:solidFill>
              </a:rPr>
              <a:t>َ</a:t>
            </a:r>
            <a:r>
              <a:rPr lang="ar-SA" sz="8000" b="1" dirty="0">
                <a:solidFill>
                  <a:srgbClr val="00582A"/>
                </a:solidFill>
              </a:rPr>
              <a:t>خ</a:t>
            </a:r>
            <a:r>
              <a:rPr lang="ar-EG" sz="8000" b="1" dirty="0">
                <a:solidFill>
                  <a:srgbClr val="00582A"/>
                </a:solidFill>
              </a:rPr>
              <a:t>ْ</a:t>
            </a:r>
            <a:r>
              <a:rPr lang="ar-SA" sz="8000" b="1" dirty="0">
                <a:solidFill>
                  <a:srgbClr val="00582A"/>
                </a:solidFill>
              </a:rPr>
              <a:t>ز</a:t>
            </a:r>
            <a:r>
              <a:rPr lang="ar-EG" sz="8000" b="1" dirty="0" err="1">
                <a:solidFill>
                  <a:srgbClr val="00582A"/>
                </a:solidFill>
              </a:rPr>
              <a:t>َي</a:t>
            </a:r>
            <a:r>
              <a:rPr lang="ar-SA" sz="8000" b="1" dirty="0">
                <a:solidFill>
                  <a:srgbClr val="00582A"/>
                </a:solidFill>
              </a:rPr>
              <a:t>  م</a:t>
            </a:r>
            <a:r>
              <a:rPr lang="ar-EG" sz="8000" b="1" dirty="0">
                <a:solidFill>
                  <a:srgbClr val="00582A"/>
                </a:solidFill>
              </a:rPr>
              <a:t>ُ</a:t>
            </a:r>
            <a:r>
              <a:rPr lang="ar-SA" sz="8000" b="1" dirty="0" err="1">
                <a:solidFill>
                  <a:srgbClr val="00582A"/>
                </a:solidFill>
              </a:rPr>
              <a:t>نتَظ</a:t>
            </a:r>
            <a:r>
              <a:rPr lang="ar-EG" sz="8000" b="1" dirty="0">
                <a:solidFill>
                  <a:srgbClr val="00582A"/>
                </a:solidFill>
              </a:rPr>
              <a:t>ِ</a:t>
            </a:r>
            <a:r>
              <a:rPr lang="ar-SA" sz="8000" b="1" dirty="0" err="1">
                <a:solidFill>
                  <a:srgbClr val="00582A"/>
                </a:solidFill>
              </a:rPr>
              <a:t>روك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br>
              <a:rPr lang="ar-SA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1788</TotalTime>
  <Words>261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232</cp:revision>
  <dcterms:created xsi:type="dcterms:W3CDTF">2021-12-07T14:30:00Z</dcterms:created>
  <dcterms:modified xsi:type="dcterms:W3CDTF">2024-01-06T08:03:47Z</dcterms:modified>
</cp:coreProperties>
</file>