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398" r:id="rId4"/>
    <p:sldId id="277" r:id="rId5"/>
    <p:sldId id="399" r:id="rId6"/>
    <p:sldId id="400" r:id="rId7"/>
    <p:sldId id="401" r:id="rId8"/>
    <p:sldId id="40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8"/>
            <p14:sldId id="277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إلهي يسوع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إلهي يسوع إلهي يسوع إلهي إلهي إلهي يسوع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39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8000" b="1" dirty="0"/>
              <a:t>بالسياط ضربوه </a:t>
            </a:r>
          </a:p>
          <a:p>
            <a:pPr algn="ctr" rtl="1"/>
            <a:r>
              <a:rPr lang="ar-EG" sz="8000" b="1" dirty="0"/>
              <a:t>وبالحربة طعنوه </a:t>
            </a:r>
          </a:p>
          <a:p>
            <a:pPr algn="ctr" rtl="1"/>
            <a:r>
              <a:rPr lang="ar-EG" sz="8000" b="1" dirty="0"/>
              <a:t>بالأشواك توجوه </a:t>
            </a:r>
          </a:p>
          <a:p>
            <a:pPr algn="ctr" rtl="1"/>
            <a:r>
              <a:rPr lang="ar-EG" sz="8000" b="1" dirty="0"/>
              <a:t>على خشب العار علقوه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45179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على الصليب سالت دماه </a:t>
            </a:r>
            <a:r>
              <a:rPr lang="ar-EG" sz="8000" b="1" dirty="0" err="1"/>
              <a:t>علشان</a:t>
            </a:r>
            <a:r>
              <a:rPr lang="ar-EG" sz="8000" b="1" dirty="0"/>
              <a:t> كل اللي فداه</a:t>
            </a:r>
            <a:br>
              <a:rPr lang="ar-EG" sz="8000" b="1" dirty="0"/>
            </a:br>
            <a:r>
              <a:rPr lang="ar-EG" sz="8000" b="1" dirty="0"/>
              <a:t>لما </a:t>
            </a:r>
            <a:r>
              <a:rPr lang="ar-EG" sz="8000" b="1" dirty="0" err="1"/>
              <a:t>جيت</a:t>
            </a:r>
            <a:r>
              <a:rPr lang="ar-EG" sz="8000" b="1" dirty="0"/>
              <a:t> بالقلب اللي تاه </a:t>
            </a:r>
          </a:p>
          <a:p>
            <a:pPr algn="ctr" rtl="1"/>
            <a:r>
              <a:rPr lang="ar-EG" sz="8000" b="1" dirty="0"/>
              <a:t>عند الصليب </a:t>
            </a:r>
            <a:r>
              <a:rPr lang="ar-EG" sz="8000" b="1" dirty="0" err="1"/>
              <a:t>باسجد</a:t>
            </a:r>
            <a:r>
              <a:rPr lang="ar-EG" sz="8000" b="1" dirty="0"/>
              <a:t> للإله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إلهي يسوع إلهي يسوع إلهي إلهي إلهي يسوع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8000" b="1" dirty="0"/>
              <a:t>مش </a:t>
            </a:r>
            <a:r>
              <a:rPr lang="ar-EG" sz="8000" b="1" dirty="0" err="1"/>
              <a:t>عايز</a:t>
            </a:r>
            <a:r>
              <a:rPr lang="ar-EG" sz="8000" b="1" dirty="0"/>
              <a:t> أنسى </a:t>
            </a:r>
          </a:p>
          <a:p>
            <a:pPr algn="ctr" rtl="1"/>
            <a:r>
              <a:rPr lang="ar-EG" sz="8000" b="1" dirty="0"/>
              <a:t>الثمن المدفوع </a:t>
            </a:r>
            <a:r>
              <a:rPr lang="ar-EG" sz="8000" b="1" dirty="0" err="1"/>
              <a:t>عشاني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وانت</a:t>
            </a:r>
            <a:r>
              <a:rPr lang="ar-EG" sz="8000" b="1" dirty="0"/>
              <a:t> البار </a:t>
            </a:r>
            <a:r>
              <a:rPr lang="ar-EG" sz="8000" b="1" dirty="0" err="1"/>
              <a:t>وانا</a:t>
            </a:r>
            <a:r>
              <a:rPr lang="ar-EG" sz="8000" b="1" dirty="0"/>
              <a:t> الجاني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ثبت عينيك على أورشليم </a:t>
            </a:r>
          </a:p>
          <a:p>
            <a:pPr algn="ctr" rtl="1"/>
            <a:r>
              <a:rPr lang="ar-EG" sz="8000" b="1" dirty="0" err="1"/>
              <a:t>شايل</a:t>
            </a:r>
            <a:r>
              <a:rPr lang="ar-EG" sz="8000" b="1" dirty="0"/>
              <a:t> أحزاني </a:t>
            </a:r>
          </a:p>
          <a:p>
            <a:pPr algn="ctr" rtl="1"/>
            <a:r>
              <a:rPr lang="ar-EG" sz="8000" b="1" dirty="0"/>
              <a:t>وعينيا مش </a:t>
            </a:r>
            <a:r>
              <a:rPr lang="ar-EG" sz="8000" b="1" dirty="0" err="1"/>
              <a:t>هاتبص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لورا </a:t>
            </a:r>
            <a:r>
              <a:rPr lang="ar-EG" sz="8000" b="1" dirty="0" err="1"/>
              <a:t>تاني</a:t>
            </a:r>
            <a:endParaRPr lang="ar-EG" sz="11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إلهي يسوع إلهي يسوع إلهي إلهي إلهي يسوع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97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2024-01-03T12:58:55Z</dcterms:modified>
</cp:coreProperties>
</file>