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7" r:id="rId8"/>
    <p:sldId id="374" r:id="rId9"/>
    <p:sldId id="375" r:id="rId10"/>
    <p:sldId id="37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7"/>
            <p14:sldId id="374"/>
            <p14:sldId id="375"/>
            <p14:sldId id="37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5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إلهنا عظيم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يا إلهنا الصالح شكرًا ليك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مهما </a:t>
            </a:r>
            <a:r>
              <a:rPr lang="ar-EG" sz="6000" b="1" dirty="0" err="1">
                <a:solidFill>
                  <a:srgbClr val="003300"/>
                </a:solidFill>
              </a:rPr>
              <a:t>بنشكر</a:t>
            </a:r>
            <a:r>
              <a:rPr lang="ar-EG" sz="6000" b="1" dirty="0">
                <a:solidFill>
                  <a:srgbClr val="003300"/>
                </a:solidFill>
              </a:rPr>
              <a:t> مش ها نوفيك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دى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مراحمك</a:t>
            </a:r>
            <a:r>
              <a:rPr lang="ar-EG" sz="6000" b="1" dirty="0">
                <a:solidFill>
                  <a:srgbClr val="003300"/>
                </a:solidFill>
              </a:rPr>
              <a:t> جيل </a:t>
            </a:r>
            <a:r>
              <a:rPr lang="ar-EG" sz="6000" b="1" dirty="0" err="1">
                <a:solidFill>
                  <a:srgbClr val="003300"/>
                </a:solidFill>
              </a:rPr>
              <a:t>ورا</a:t>
            </a:r>
            <a:r>
              <a:rPr lang="ar-EG" sz="6000" b="1" dirty="0">
                <a:solidFill>
                  <a:srgbClr val="003300"/>
                </a:solidFill>
              </a:rPr>
              <a:t> جيل 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وأمانتك ثابتة وما </a:t>
            </a:r>
            <a:r>
              <a:rPr lang="ar-EG" sz="6000" b="1" dirty="0" err="1">
                <a:solidFill>
                  <a:srgbClr val="003300"/>
                </a:solidFill>
              </a:rPr>
              <a:t>بتزول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أعمالك تشهد </a:t>
            </a:r>
            <a:r>
              <a:rPr lang="ar-EG" sz="6000" b="1" dirty="0" err="1">
                <a:solidFill>
                  <a:srgbClr val="003300"/>
                </a:solidFill>
              </a:rPr>
              <a:t>لك</a:t>
            </a:r>
            <a:r>
              <a:rPr lang="ar-EG" sz="6000" b="1" dirty="0">
                <a:solidFill>
                  <a:srgbClr val="003300"/>
                </a:solidFill>
              </a:rPr>
              <a:t> وتقول  </a:t>
            </a:r>
          </a:p>
          <a:p>
            <a:pPr algn="ctr" rtl="1"/>
            <a:r>
              <a:rPr lang="ar-EG" sz="6000" b="1" dirty="0" err="1">
                <a:solidFill>
                  <a:srgbClr val="003300"/>
                </a:solidFill>
              </a:rPr>
              <a:t>يارب</a:t>
            </a:r>
            <a:r>
              <a:rPr lang="ar-EG" sz="6000" b="1" dirty="0">
                <a:solidFill>
                  <a:srgbClr val="003300"/>
                </a:solidFill>
              </a:rPr>
              <a:t> ما </a:t>
            </a:r>
            <a:r>
              <a:rPr lang="ar-EG" sz="6000" b="1" dirty="0" err="1">
                <a:solidFill>
                  <a:srgbClr val="003300"/>
                </a:solidFill>
              </a:rPr>
              <a:t>لكش</a:t>
            </a:r>
            <a:r>
              <a:rPr lang="ar-EG" sz="6000" b="1" dirty="0">
                <a:solidFill>
                  <a:srgbClr val="003300"/>
                </a:solidFill>
              </a:rPr>
              <a:t> مثيل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9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إلهنا عظيم إلهنا أمين</a:t>
            </a:r>
            <a:br>
              <a:rPr lang="ar-EG" sz="7200" b="1" dirty="0"/>
            </a:br>
            <a:r>
              <a:rPr lang="ar-EG" sz="7200" b="1" dirty="0"/>
              <a:t> وحافظ عهده سنين وسنين</a:t>
            </a:r>
            <a:br>
              <a:rPr lang="ar-EG" sz="7200" b="1" dirty="0"/>
            </a:br>
            <a:r>
              <a:rPr lang="ar-EG" sz="7200" b="1" dirty="0"/>
              <a:t> </a:t>
            </a:r>
            <a:r>
              <a:rPr lang="ar-EG" sz="7200" b="1" dirty="0" err="1"/>
              <a:t>بيطعم</a:t>
            </a:r>
            <a:r>
              <a:rPr lang="ar-EG" sz="7200" b="1" dirty="0"/>
              <a:t> شعبه </a:t>
            </a:r>
            <a:r>
              <a:rPr lang="ar-EG" sz="7200" b="1" dirty="0" err="1"/>
              <a:t>ف</a:t>
            </a:r>
            <a:r>
              <a:rPr lang="ar-EG" sz="7200" b="1" dirty="0"/>
              <a:t> برية</a:t>
            </a:r>
            <a:br>
              <a:rPr lang="ar-EG" sz="7200" b="1" dirty="0"/>
            </a:br>
            <a:r>
              <a:rPr lang="ar-EG" sz="7200" b="1" dirty="0"/>
              <a:t> ويطلق أسرى </a:t>
            </a:r>
            <a:r>
              <a:rPr lang="ar-EG" sz="7200" b="1" dirty="0" err="1"/>
              <a:t>ومسبيين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إله دانيال ورب داود</a:t>
            </a:r>
            <a:br>
              <a:rPr lang="ar-EG" sz="7200" b="1" dirty="0"/>
            </a:br>
            <a:r>
              <a:rPr lang="ar-EG" sz="7200" b="1" dirty="0"/>
              <a:t> </a:t>
            </a:r>
            <a:r>
              <a:rPr lang="ar-EG" sz="7200" b="1" dirty="0" err="1"/>
              <a:t>بنؤمن</a:t>
            </a:r>
            <a:r>
              <a:rPr lang="ar-EG" sz="7200" b="1" dirty="0"/>
              <a:t> إنه مازال موجود</a:t>
            </a:r>
            <a:br>
              <a:rPr lang="ar-EG" sz="7200" b="1" dirty="0"/>
            </a:br>
            <a:r>
              <a:rPr lang="ar-EG" sz="7200" b="1" dirty="0"/>
              <a:t>ينجي عبيده حسب وعده</a:t>
            </a:r>
            <a:br>
              <a:rPr lang="ar-EG" sz="7200" b="1" dirty="0"/>
            </a:br>
            <a:r>
              <a:rPr lang="ar-EG" sz="7200" b="1" dirty="0"/>
              <a:t> من سيف جليات وجب أسود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يا إلهنا الصالح شكرًا ليك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مهما </a:t>
            </a:r>
            <a:r>
              <a:rPr lang="ar-EG" sz="6000" b="1" dirty="0" err="1">
                <a:solidFill>
                  <a:srgbClr val="003300"/>
                </a:solidFill>
              </a:rPr>
              <a:t>بنشكر</a:t>
            </a:r>
            <a:r>
              <a:rPr lang="ar-EG" sz="6000" b="1" dirty="0">
                <a:solidFill>
                  <a:srgbClr val="003300"/>
                </a:solidFill>
              </a:rPr>
              <a:t> مش ها نوفيك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دى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مراحمك</a:t>
            </a:r>
            <a:r>
              <a:rPr lang="ar-EG" sz="6000" b="1" dirty="0">
                <a:solidFill>
                  <a:srgbClr val="003300"/>
                </a:solidFill>
              </a:rPr>
              <a:t> جيل </a:t>
            </a:r>
            <a:r>
              <a:rPr lang="ar-EG" sz="6000" b="1" dirty="0" err="1">
                <a:solidFill>
                  <a:srgbClr val="003300"/>
                </a:solidFill>
              </a:rPr>
              <a:t>ورا</a:t>
            </a:r>
            <a:r>
              <a:rPr lang="ar-EG" sz="6000" b="1" dirty="0">
                <a:solidFill>
                  <a:srgbClr val="003300"/>
                </a:solidFill>
              </a:rPr>
              <a:t> جيل 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وأمانتك ثابتة وما </a:t>
            </a:r>
            <a:r>
              <a:rPr lang="ar-EG" sz="6000" b="1" dirty="0" err="1">
                <a:solidFill>
                  <a:srgbClr val="003300"/>
                </a:solidFill>
              </a:rPr>
              <a:t>بتزول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أعمالك تشهد </a:t>
            </a:r>
            <a:r>
              <a:rPr lang="ar-EG" sz="6000" b="1" dirty="0" err="1">
                <a:solidFill>
                  <a:srgbClr val="003300"/>
                </a:solidFill>
              </a:rPr>
              <a:t>لك</a:t>
            </a:r>
            <a:r>
              <a:rPr lang="ar-EG" sz="6000" b="1" dirty="0">
                <a:solidFill>
                  <a:srgbClr val="003300"/>
                </a:solidFill>
              </a:rPr>
              <a:t> وتقول  </a:t>
            </a:r>
          </a:p>
          <a:p>
            <a:pPr algn="ctr" rtl="1"/>
            <a:r>
              <a:rPr lang="ar-EG" sz="6000" b="1" dirty="0" err="1">
                <a:solidFill>
                  <a:srgbClr val="003300"/>
                </a:solidFill>
              </a:rPr>
              <a:t>يارب</a:t>
            </a:r>
            <a:r>
              <a:rPr lang="ar-EG" sz="6000" b="1" dirty="0">
                <a:solidFill>
                  <a:srgbClr val="003300"/>
                </a:solidFill>
              </a:rPr>
              <a:t> ما </a:t>
            </a:r>
            <a:r>
              <a:rPr lang="ar-EG" sz="6000" b="1" dirty="0" err="1">
                <a:solidFill>
                  <a:srgbClr val="003300"/>
                </a:solidFill>
              </a:rPr>
              <a:t>لكش</a:t>
            </a:r>
            <a:r>
              <a:rPr lang="ar-EG" sz="6000" b="1" dirty="0">
                <a:solidFill>
                  <a:srgbClr val="003300"/>
                </a:solidFill>
              </a:rPr>
              <a:t> مثيل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176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في قلب السجن ووسط الضيق</a:t>
            </a:r>
            <a:endParaRPr lang="en-US" sz="6600" b="1" dirty="0"/>
          </a:p>
          <a:p>
            <a:pPr algn="ctr"/>
            <a:r>
              <a:rPr lang="ar-EG" sz="6600" b="1" dirty="0" err="1"/>
              <a:t>بتيجي</a:t>
            </a:r>
            <a:r>
              <a:rPr lang="ar-EG" sz="6600" b="1" dirty="0"/>
              <a:t> بقوة يا أوفى صديق</a:t>
            </a:r>
            <a:r>
              <a:rPr lang="en-US" sz="6000" dirty="0"/>
              <a:t> </a:t>
            </a:r>
          </a:p>
          <a:p>
            <a:pPr algn="ctr"/>
            <a:r>
              <a:rPr lang="ar-EG" sz="6600" b="1" dirty="0"/>
              <a:t>وإن وقف البحر </a:t>
            </a:r>
            <a:r>
              <a:rPr lang="ar-EG" sz="6600" b="1" dirty="0" err="1"/>
              <a:t>قصاد</a:t>
            </a:r>
            <a:r>
              <a:rPr lang="ar-EG" sz="6600" b="1" dirty="0"/>
              <a:t> شعبك</a:t>
            </a:r>
            <a:r>
              <a:rPr lang="en-US" sz="6000" dirty="0"/>
              <a:t> </a:t>
            </a:r>
          </a:p>
          <a:p>
            <a:pPr algn="ctr"/>
            <a:r>
              <a:rPr lang="ar-EG" sz="6600" b="1" dirty="0"/>
              <a:t>تشقه وتعمل منه طريق</a:t>
            </a:r>
            <a:r>
              <a:rPr lang="en-US" sz="6000" dirty="0"/>
              <a:t> </a:t>
            </a:r>
          </a:p>
          <a:p>
            <a:pPr algn="ctr"/>
            <a:endParaRPr lang="ar-SA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4289"/>
            <a:ext cx="998219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600" dirty="0"/>
          </a:p>
          <a:p>
            <a:pPr algn="ctr"/>
            <a:r>
              <a:rPr lang="ar-EG" sz="7200" b="1" dirty="0"/>
              <a:t>ما في أبواب ولا أسوار</a:t>
            </a:r>
          </a:p>
          <a:p>
            <a:pPr algn="ctr"/>
            <a:r>
              <a:rPr lang="ar-EG" sz="7200" b="1" dirty="0"/>
              <a:t>أمامك</a:t>
            </a:r>
            <a:r>
              <a:rPr lang="en-US" sz="7200" dirty="0"/>
              <a:t> </a:t>
            </a:r>
            <a:r>
              <a:rPr lang="ar-EG" sz="7200" b="1" dirty="0"/>
              <a:t>تقوى يا جبار</a:t>
            </a:r>
            <a:r>
              <a:rPr lang="en-US" sz="6600" dirty="0"/>
              <a:t> </a:t>
            </a:r>
          </a:p>
          <a:p>
            <a:pPr algn="ctr"/>
            <a:r>
              <a:rPr lang="ar-EG" sz="6600" b="1" dirty="0"/>
              <a:t>وإن اضطهدوا </a:t>
            </a:r>
            <a:r>
              <a:rPr lang="ar-EG" sz="6600" b="1" dirty="0" err="1"/>
              <a:t>ف</a:t>
            </a:r>
            <a:r>
              <a:rPr lang="ar-EG" sz="6600" b="1" dirty="0"/>
              <a:t> مرة </a:t>
            </a:r>
            <a:r>
              <a:rPr lang="ar-EG" sz="6600" b="1" dirty="0" err="1"/>
              <a:t>ولادك</a:t>
            </a:r>
            <a:r>
              <a:rPr lang="en-US" sz="6600" dirty="0"/>
              <a:t> </a:t>
            </a:r>
          </a:p>
          <a:p>
            <a:pPr algn="ctr"/>
            <a:r>
              <a:rPr lang="ar-EG" sz="7200" b="1" dirty="0"/>
              <a:t>نشوفك وسط أتون النار</a:t>
            </a:r>
            <a:r>
              <a:rPr lang="en-US" sz="6600" dirty="0"/>
              <a:t> </a:t>
            </a:r>
            <a:endParaRPr lang="ar-SA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يا إلهنا الصالح شكرًا ليك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مهما </a:t>
            </a:r>
            <a:r>
              <a:rPr lang="ar-EG" sz="6000" b="1" dirty="0" err="1">
                <a:solidFill>
                  <a:srgbClr val="003300"/>
                </a:solidFill>
              </a:rPr>
              <a:t>بنشكر</a:t>
            </a:r>
            <a:r>
              <a:rPr lang="ar-EG" sz="6000" b="1" dirty="0">
                <a:solidFill>
                  <a:srgbClr val="003300"/>
                </a:solidFill>
              </a:rPr>
              <a:t> مش ها نوفيك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دى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مراحمك</a:t>
            </a:r>
            <a:r>
              <a:rPr lang="ar-EG" sz="6000" b="1" dirty="0">
                <a:solidFill>
                  <a:srgbClr val="003300"/>
                </a:solidFill>
              </a:rPr>
              <a:t> جيل </a:t>
            </a:r>
            <a:r>
              <a:rPr lang="ar-EG" sz="6000" b="1" dirty="0" err="1">
                <a:solidFill>
                  <a:srgbClr val="003300"/>
                </a:solidFill>
              </a:rPr>
              <a:t>ورا</a:t>
            </a:r>
            <a:r>
              <a:rPr lang="ar-EG" sz="6000" b="1" dirty="0">
                <a:solidFill>
                  <a:srgbClr val="003300"/>
                </a:solidFill>
              </a:rPr>
              <a:t> جيل 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وأمانتك ثابتة وما </a:t>
            </a:r>
            <a:r>
              <a:rPr lang="ar-EG" sz="6000" b="1" dirty="0" err="1">
                <a:solidFill>
                  <a:srgbClr val="003300"/>
                </a:solidFill>
              </a:rPr>
              <a:t>بتزول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أعمالك تشهد </a:t>
            </a:r>
            <a:r>
              <a:rPr lang="ar-EG" sz="6000" b="1" dirty="0" err="1">
                <a:solidFill>
                  <a:srgbClr val="003300"/>
                </a:solidFill>
              </a:rPr>
              <a:t>لك</a:t>
            </a:r>
            <a:r>
              <a:rPr lang="ar-EG" sz="6000" b="1" dirty="0">
                <a:solidFill>
                  <a:srgbClr val="003300"/>
                </a:solidFill>
              </a:rPr>
              <a:t> وتقول  </a:t>
            </a:r>
          </a:p>
          <a:p>
            <a:pPr algn="ctr" rtl="1"/>
            <a:r>
              <a:rPr lang="ar-EG" sz="6000" b="1" dirty="0" err="1">
                <a:solidFill>
                  <a:srgbClr val="003300"/>
                </a:solidFill>
              </a:rPr>
              <a:t>يارب</a:t>
            </a:r>
            <a:r>
              <a:rPr lang="ar-EG" sz="6000" b="1" dirty="0">
                <a:solidFill>
                  <a:srgbClr val="003300"/>
                </a:solidFill>
              </a:rPr>
              <a:t> ما </a:t>
            </a:r>
            <a:r>
              <a:rPr lang="ar-EG" sz="6000" b="1" dirty="0" err="1">
                <a:solidFill>
                  <a:srgbClr val="003300"/>
                </a:solidFill>
              </a:rPr>
              <a:t>لكش</a:t>
            </a:r>
            <a:r>
              <a:rPr lang="ar-EG" sz="6000" b="1" dirty="0">
                <a:solidFill>
                  <a:srgbClr val="003300"/>
                </a:solidFill>
              </a:rPr>
              <a:t> مثيل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2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إله آبائنا وأجدادنا </a:t>
            </a:r>
            <a:endParaRPr lang="en-US" sz="7200" b="1" dirty="0"/>
          </a:p>
          <a:p>
            <a:pPr algn="ctr"/>
            <a:r>
              <a:rPr lang="ar-EG" sz="7200" b="1" dirty="0"/>
              <a:t>عهودك لينا </a:t>
            </a:r>
            <a:r>
              <a:rPr lang="ar-EG" sz="7200" b="1" dirty="0" err="1"/>
              <a:t>ولولادنا</a:t>
            </a:r>
            <a:r>
              <a:rPr lang="en-US" sz="7200" b="1" dirty="0"/>
              <a:t> </a:t>
            </a:r>
          </a:p>
          <a:p>
            <a:pPr algn="ctr"/>
            <a:r>
              <a:rPr lang="ar-EG" sz="7200" b="1" dirty="0"/>
              <a:t>يا فادي من الحفرة حياتنا</a:t>
            </a:r>
            <a:endParaRPr lang="en-US" sz="7200" b="1" dirty="0"/>
          </a:p>
          <a:p>
            <a:pPr algn="ctr"/>
            <a:r>
              <a:rPr lang="ar-EG" sz="7200" b="1" dirty="0"/>
              <a:t>ووعدتنا </a:t>
            </a:r>
            <a:r>
              <a:rPr lang="ar-EG" sz="7200" b="1" dirty="0" err="1"/>
              <a:t>للسما</a:t>
            </a:r>
            <a:r>
              <a:rPr lang="ar-EG" sz="7200" b="1" dirty="0"/>
              <a:t> ها </a:t>
            </a:r>
            <a:r>
              <a:rPr lang="ar-EG" sz="7200" b="1" dirty="0" err="1"/>
              <a:t>تاخدنا</a:t>
            </a:r>
            <a:r>
              <a:rPr lang="en-US" sz="7200" b="1" dirty="0"/>
              <a:t> </a:t>
            </a:r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/>
              <a:t>بنعلن</a:t>
            </a:r>
            <a:r>
              <a:rPr lang="ar-EG" sz="7200" b="1" dirty="0"/>
              <a:t> إن إيماننا فيك</a:t>
            </a:r>
            <a:r>
              <a:rPr lang="ar-EG" sz="7200" dirty="0"/>
              <a:t> </a:t>
            </a:r>
            <a:endParaRPr lang="en-US" sz="7200" dirty="0"/>
          </a:p>
          <a:p>
            <a:pPr algn="ctr"/>
            <a:r>
              <a:rPr lang="ar-EG" sz="6600" b="1" dirty="0"/>
              <a:t>وإن</a:t>
            </a:r>
            <a:r>
              <a:rPr lang="ar-EG" sz="7200" b="1" dirty="0"/>
              <a:t> </a:t>
            </a:r>
            <a:r>
              <a:rPr lang="ar-EG" sz="6600" b="1" dirty="0"/>
              <a:t>يوم أنكرنا وصاح الديك</a:t>
            </a:r>
            <a:r>
              <a:rPr lang="en-US" sz="7200" dirty="0"/>
              <a:t> </a:t>
            </a:r>
          </a:p>
          <a:p>
            <a:pPr algn="ctr"/>
            <a:r>
              <a:rPr lang="ar-EG" sz="7200" b="1" dirty="0"/>
              <a:t>بنظرة حب </a:t>
            </a:r>
            <a:r>
              <a:rPr lang="ar-EG" sz="7200" b="1" dirty="0" err="1"/>
              <a:t>تدوبنا</a:t>
            </a:r>
            <a:r>
              <a:rPr lang="ar-EG" sz="7200" dirty="0"/>
              <a:t> </a:t>
            </a:r>
            <a:endParaRPr lang="en-US" sz="7200" dirty="0"/>
          </a:p>
          <a:p>
            <a:pPr algn="ctr"/>
            <a:r>
              <a:rPr lang="ar-EG" sz="7200" b="1" dirty="0"/>
              <a:t>ونرجع </a:t>
            </a:r>
            <a:r>
              <a:rPr lang="ar-EG" sz="7200" b="1" dirty="0" err="1"/>
              <a:t>تاني</a:t>
            </a:r>
            <a:r>
              <a:rPr lang="ar-EG" sz="7200" b="1" dirty="0"/>
              <a:t> بتوبة إليك</a:t>
            </a:r>
            <a:r>
              <a:rPr lang="en-US" sz="7200" dirty="0"/>
              <a:t> </a:t>
            </a:r>
            <a:endParaRPr lang="ar-SA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207</Words>
  <Application>Microsoft Office PowerPoint</Application>
  <PresentationFormat>عرض على الشاشة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2023-05-24T11:51:15Z</dcterms:modified>
</cp:coreProperties>
</file>