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5" r:id="rId2"/>
    <p:sldId id="277" r:id="rId3"/>
    <p:sldId id="369" r:id="rId4"/>
    <p:sldId id="383" r:id="rId5"/>
    <p:sldId id="371" r:id="rId6"/>
    <p:sldId id="384" r:id="rId7"/>
    <p:sldId id="373" r:id="rId8"/>
    <p:sldId id="385" r:id="rId9"/>
    <p:sldId id="375" r:id="rId10"/>
    <p:sldId id="386" r:id="rId11"/>
    <p:sldId id="377" r:id="rId12"/>
    <p:sldId id="387" r:id="rId13"/>
    <p:sldId id="379" r:id="rId14"/>
    <p:sldId id="388" r:id="rId15"/>
    <p:sldId id="381" r:id="rId16"/>
    <p:sldId id="389" r:id="rId17"/>
    <p:sldId id="29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83"/>
            <p14:sldId id="371"/>
            <p14:sldId id="384"/>
            <p14:sldId id="373"/>
            <p14:sldId id="385"/>
            <p14:sldId id="375"/>
            <p14:sldId id="386"/>
            <p14:sldId id="377"/>
            <p14:sldId id="387"/>
            <p14:sldId id="379"/>
            <p14:sldId id="388"/>
            <p14:sldId id="381"/>
            <p14:sldId id="38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/>
            <a:r>
              <a:rPr lang="ar-SA" sz="8000" b="1" dirty="0">
                <a:latin typeface="Arial" charset="0"/>
              </a:rPr>
              <a:t>المسيح مولود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8000" b="1" dirty="0">
                <a:solidFill>
                  <a:srgbClr val="003300"/>
                </a:solidFill>
              </a:rPr>
              <a:t>+</a:t>
            </a:r>
            <a:r>
              <a:rPr lang="ar-SA" sz="8000" b="1" dirty="0">
                <a:solidFill>
                  <a:srgbClr val="003300"/>
                </a:solidFill>
              </a:rPr>
              <a:t>المسيح مولود  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  إذن أنا موجود</a:t>
            </a:r>
            <a:endParaRPr lang="en-US" sz="8000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فلا ميلاد لنا بالحق   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 إلا في الحق المولود</a:t>
            </a:r>
            <a:endParaRPr lang="en-US" sz="8000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63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106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ar-EG" sz="8800" b="1" dirty="0"/>
              <a:t>5</a:t>
            </a:r>
            <a:r>
              <a:rPr lang="ar-SA" sz="8800" b="1" dirty="0"/>
              <a:t>- من هو في السماء  </a:t>
            </a:r>
            <a:endParaRPr lang="en-US" sz="8800" b="1" dirty="0"/>
          </a:p>
          <a:p>
            <a:pPr algn="ctr" rtl="1">
              <a:buFont typeface="Arial" charset="0"/>
              <a:buNone/>
            </a:pPr>
            <a:r>
              <a:rPr lang="ar-SA" sz="8800" b="1" dirty="0"/>
              <a:t>  على الأرض قد جاء</a:t>
            </a:r>
            <a:endParaRPr lang="en-US" sz="8800" dirty="0"/>
          </a:p>
          <a:p>
            <a:pPr algn="ctr" rtl="1">
              <a:buFont typeface="Arial" charset="0"/>
              <a:buNone/>
            </a:pPr>
            <a:r>
              <a:rPr lang="ar-SA" sz="8800" b="1" dirty="0"/>
              <a:t>ليفتح فينا أبواب  </a:t>
            </a:r>
            <a:endParaRPr lang="en-US" sz="8800" b="1" dirty="0"/>
          </a:p>
          <a:p>
            <a:pPr algn="ctr" rtl="1">
              <a:buFont typeface="Arial" charset="0"/>
              <a:buNone/>
            </a:pPr>
            <a:r>
              <a:rPr lang="ar-SA" sz="8800" b="1" dirty="0"/>
              <a:t>  للأبد في الله</a:t>
            </a:r>
            <a:endParaRPr lang="en-US" sz="8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8000" b="1" dirty="0">
                <a:solidFill>
                  <a:srgbClr val="003300"/>
                </a:solidFill>
              </a:rPr>
              <a:t>+</a:t>
            </a:r>
            <a:r>
              <a:rPr lang="ar-SA" sz="8000" b="1" dirty="0">
                <a:solidFill>
                  <a:srgbClr val="003300"/>
                </a:solidFill>
              </a:rPr>
              <a:t>المسيح مولود  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  إذن أنا موجود</a:t>
            </a:r>
            <a:endParaRPr lang="en-US" sz="8000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فلا ميلاد لنا بالحق   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 إلا في الحق المولود</a:t>
            </a:r>
            <a:endParaRPr lang="en-US" sz="8000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2169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106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ar-EG" sz="8800" b="1" dirty="0"/>
              <a:t>6</a:t>
            </a:r>
            <a:r>
              <a:rPr lang="ar-SA" sz="8800" b="1" dirty="0"/>
              <a:t>- آدم الإنسان  </a:t>
            </a:r>
            <a:endParaRPr lang="en-US" sz="8800" b="1" dirty="0"/>
          </a:p>
          <a:p>
            <a:pPr algn="ctr" rtl="1">
              <a:buFont typeface="Arial" charset="0"/>
              <a:buNone/>
            </a:pPr>
            <a:r>
              <a:rPr lang="ar-SA" sz="8800" b="1" dirty="0"/>
              <a:t>  الأول فيه متنا</a:t>
            </a:r>
            <a:endParaRPr lang="en-US" sz="8800" dirty="0"/>
          </a:p>
          <a:p>
            <a:pPr algn="ctr" rtl="1">
              <a:buFont typeface="Arial" charset="0"/>
              <a:buNone/>
            </a:pPr>
            <a:r>
              <a:rPr lang="ar-SA" sz="8800" b="1" dirty="0"/>
              <a:t>صار الإنسان الثاني  </a:t>
            </a:r>
            <a:endParaRPr lang="en-US" sz="8800" b="1" dirty="0"/>
          </a:p>
          <a:p>
            <a:pPr algn="ctr" rtl="1">
              <a:buFont typeface="Arial" charset="0"/>
              <a:buNone/>
            </a:pPr>
            <a:r>
              <a:rPr lang="ar-SA" sz="8800" b="1" dirty="0"/>
              <a:t>  المسيح حياتنا</a:t>
            </a:r>
            <a:endParaRPr lang="en-US" sz="8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8000" b="1" dirty="0">
                <a:solidFill>
                  <a:srgbClr val="003300"/>
                </a:solidFill>
              </a:rPr>
              <a:t>+</a:t>
            </a:r>
            <a:r>
              <a:rPr lang="ar-SA" sz="8000" b="1" dirty="0">
                <a:solidFill>
                  <a:srgbClr val="003300"/>
                </a:solidFill>
              </a:rPr>
              <a:t>المسيح مولود  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  إذن أنا موجود</a:t>
            </a:r>
            <a:endParaRPr lang="en-US" sz="8000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فلا ميلاد لنا بالحق   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 إلا في الحق المولود</a:t>
            </a:r>
            <a:endParaRPr lang="en-US" sz="8000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251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106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ar-EG" sz="8800" b="1" dirty="0"/>
              <a:t>7</a:t>
            </a:r>
            <a:r>
              <a:rPr lang="ar-SA" sz="8800" b="1" dirty="0"/>
              <a:t>- زيدوه تسبيح  </a:t>
            </a:r>
            <a:endParaRPr lang="en-US" sz="8800" b="1" dirty="0"/>
          </a:p>
          <a:p>
            <a:pPr algn="ctr" rtl="1">
              <a:buFont typeface="Arial" charset="0"/>
              <a:buNone/>
            </a:pPr>
            <a:r>
              <a:rPr lang="ar-SA" sz="8800" b="1" dirty="0"/>
              <a:t>  يا جسد المسيح</a:t>
            </a:r>
            <a:endParaRPr lang="en-US" sz="8800" dirty="0"/>
          </a:p>
          <a:p>
            <a:pPr algn="ctr" rtl="1">
              <a:buFont typeface="Arial" charset="0"/>
              <a:buNone/>
            </a:pPr>
            <a:r>
              <a:rPr lang="ar-SA" sz="8800" b="1" dirty="0"/>
              <a:t>يا من ولدتم هناك  </a:t>
            </a:r>
            <a:endParaRPr lang="en-US" sz="8800" b="1" dirty="0"/>
          </a:p>
          <a:p>
            <a:pPr algn="ctr" rtl="1">
              <a:buFont typeface="Arial" charset="0"/>
              <a:buNone/>
            </a:pPr>
            <a:r>
              <a:rPr lang="ar-SA" sz="8800" b="1" dirty="0"/>
              <a:t>  حيث وضع الذبيح</a:t>
            </a:r>
            <a:endParaRPr lang="en-US" sz="8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8000" b="1" dirty="0">
                <a:solidFill>
                  <a:srgbClr val="003300"/>
                </a:solidFill>
              </a:rPr>
              <a:t>+</a:t>
            </a:r>
            <a:r>
              <a:rPr lang="ar-SA" sz="8000" b="1" dirty="0">
                <a:solidFill>
                  <a:srgbClr val="003300"/>
                </a:solidFill>
              </a:rPr>
              <a:t>المسيح مولود  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  إذن أنا موجود</a:t>
            </a:r>
            <a:endParaRPr lang="en-US" sz="8000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فلا ميلاد لنا بالحق   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 إلا في الحق المولود</a:t>
            </a:r>
            <a:endParaRPr lang="en-US" sz="8000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6000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8000" b="1" dirty="0">
                <a:solidFill>
                  <a:srgbClr val="003300"/>
                </a:solidFill>
              </a:rPr>
              <a:t>+</a:t>
            </a:r>
            <a:r>
              <a:rPr lang="ar-SA" sz="8000" b="1" dirty="0">
                <a:solidFill>
                  <a:srgbClr val="003300"/>
                </a:solidFill>
              </a:rPr>
              <a:t>المسيح مولود  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  إذن أنا موجود</a:t>
            </a:r>
            <a:endParaRPr lang="en-US" sz="8000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فلا ميلاد لنا بالحق   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 إلا في الحق المولود</a:t>
            </a:r>
            <a:endParaRPr lang="en-US" sz="8000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106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ar-EG" sz="8800" b="1" dirty="0"/>
              <a:t>1</a:t>
            </a:r>
            <a:r>
              <a:rPr lang="ar-SA" sz="8800" b="1" dirty="0"/>
              <a:t>- الميلاد تم  </a:t>
            </a:r>
            <a:endParaRPr lang="en-US" sz="8800" b="1" dirty="0"/>
          </a:p>
          <a:p>
            <a:pPr algn="ctr" rtl="1">
              <a:buFont typeface="Arial" charset="0"/>
              <a:buNone/>
            </a:pPr>
            <a:r>
              <a:rPr lang="ar-SA" sz="8800" b="1" dirty="0"/>
              <a:t>  فأنهى العدم</a:t>
            </a:r>
            <a:endParaRPr lang="en-US" sz="8800" dirty="0"/>
          </a:p>
          <a:p>
            <a:pPr algn="ctr" rtl="1">
              <a:buFont typeface="Arial" charset="0"/>
              <a:buNone/>
            </a:pPr>
            <a:r>
              <a:rPr lang="ar-SA" sz="8800" b="1" dirty="0"/>
              <a:t>جانا الله ليشاركنا  </a:t>
            </a:r>
            <a:endParaRPr lang="en-US" sz="8800" b="1" dirty="0"/>
          </a:p>
          <a:p>
            <a:pPr algn="ctr" rtl="1">
              <a:buFont typeface="Arial" charset="0"/>
              <a:buNone/>
            </a:pPr>
            <a:r>
              <a:rPr lang="ar-SA" sz="8800" b="1" dirty="0"/>
              <a:t>  اللحم والدم</a:t>
            </a:r>
            <a:endParaRPr lang="en-US" sz="8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8000" b="1" dirty="0">
                <a:solidFill>
                  <a:srgbClr val="003300"/>
                </a:solidFill>
              </a:rPr>
              <a:t>+</a:t>
            </a:r>
            <a:r>
              <a:rPr lang="ar-SA" sz="8000" b="1" dirty="0">
                <a:solidFill>
                  <a:srgbClr val="003300"/>
                </a:solidFill>
              </a:rPr>
              <a:t>المسيح مولود  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  إذن أنا موجود</a:t>
            </a:r>
            <a:endParaRPr lang="en-US" sz="8000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فلا ميلاد لنا بالحق   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 إلا في الحق المولود</a:t>
            </a:r>
            <a:endParaRPr lang="en-US" sz="8000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720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106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ar-EG" sz="8800" b="1" dirty="0"/>
              <a:t>2</a:t>
            </a:r>
            <a:r>
              <a:rPr lang="ar-SA" sz="8800" b="1" dirty="0"/>
              <a:t>- شاركنا الناسوت  </a:t>
            </a:r>
            <a:endParaRPr lang="en-US" sz="8800" b="1" dirty="0"/>
          </a:p>
          <a:p>
            <a:pPr algn="ctr" rtl="1">
              <a:buFont typeface="Arial" charset="0"/>
              <a:buNone/>
            </a:pPr>
            <a:r>
              <a:rPr lang="ar-SA" sz="8800" b="1" dirty="0"/>
              <a:t>  ليبيد الموت</a:t>
            </a:r>
            <a:endParaRPr lang="en-US" sz="8800" dirty="0"/>
          </a:p>
          <a:p>
            <a:pPr algn="ctr" rtl="1">
              <a:buFont typeface="Arial" charset="0"/>
              <a:buNone/>
            </a:pPr>
            <a:r>
              <a:rPr lang="ar-SA" sz="8800" b="1" dirty="0"/>
              <a:t>وليعطنا الحياة  </a:t>
            </a:r>
            <a:endParaRPr lang="en-US" sz="8800" b="1" dirty="0"/>
          </a:p>
          <a:p>
            <a:pPr algn="ctr" rtl="1">
              <a:buFont typeface="Arial" charset="0"/>
              <a:buNone/>
            </a:pPr>
            <a:r>
              <a:rPr lang="ar-SA" sz="8800" b="1" dirty="0"/>
              <a:t>  كأبناء في اللاهوت</a:t>
            </a:r>
            <a:endParaRPr lang="en-US" sz="8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8000" b="1" dirty="0">
                <a:solidFill>
                  <a:srgbClr val="003300"/>
                </a:solidFill>
              </a:rPr>
              <a:t>+</a:t>
            </a:r>
            <a:r>
              <a:rPr lang="ar-SA" sz="8000" b="1" dirty="0">
                <a:solidFill>
                  <a:srgbClr val="003300"/>
                </a:solidFill>
              </a:rPr>
              <a:t>المسيح مولود  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  إذن أنا موجود</a:t>
            </a:r>
            <a:endParaRPr lang="en-US" sz="8000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فلا ميلاد لنا بالحق   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 إلا في الحق المولود</a:t>
            </a:r>
            <a:endParaRPr lang="en-US" sz="8000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988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106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ar-EG" sz="8800" b="1" dirty="0"/>
              <a:t>3</a:t>
            </a:r>
            <a:r>
              <a:rPr lang="ar-SA" sz="8800" b="1" dirty="0"/>
              <a:t>- الميلاد أسرار </a:t>
            </a:r>
            <a:endParaRPr lang="en-US" sz="8800" b="1" dirty="0"/>
          </a:p>
          <a:p>
            <a:pPr algn="ctr" rtl="1">
              <a:buFont typeface="Arial" charset="0"/>
              <a:buNone/>
            </a:pPr>
            <a:r>
              <a:rPr lang="ar-SA" sz="8800" b="1" dirty="0"/>
              <a:t>   مش قصة وتذكار</a:t>
            </a:r>
            <a:endParaRPr lang="en-US" sz="8800" dirty="0"/>
          </a:p>
          <a:p>
            <a:pPr algn="ctr" rtl="1">
              <a:buFont typeface="Arial" charset="0"/>
              <a:buNone/>
            </a:pPr>
            <a:r>
              <a:rPr lang="ar-SA" sz="8800" b="1" dirty="0"/>
              <a:t>هو بدء التاريخ الحي  </a:t>
            </a:r>
            <a:endParaRPr lang="en-US" sz="8800" b="1" dirty="0"/>
          </a:p>
          <a:p>
            <a:pPr algn="ctr" rtl="1">
              <a:buFont typeface="Arial" charset="0"/>
              <a:buNone/>
            </a:pPr>
            <a:r>
              <a:rPr lang="ar-SA" sz="8800" b="1" dirty="0"/>
              <a:t>  بالتجسد صار</a:t>
            </a:r>
            <a:endParaRPr lang="en-US" sz="8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8000" b="1" dirty="0">
                <a:solidFill>
                  <a:srgbClr val="003300"/>
                </a:solidFill>
              </a:rPr>
              <a:t>+</a:t>
            </a:r>
            <a:r>
              <a:rPr lang="ar-SA" sz="8000" b="1" dirty="0">
                <a:solidFill>
                  <a:srgbClr val="003300"/>
                </a:solidFill>
              </a:rPr>
              <a:t>المسيح مولود  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  إذن أنا موجود</a:t>
            </a:r>
            <a:endParaRPr lang="en-US" sz="8000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فلا ميلاد لنا بالحق   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 إلا في الحق المولود</a:t>
            </a:r>
            <a:endParaRPr lang="en-US" sz="8000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804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106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ar-EG" sz="8800" b="1" dirty="0"/>
              <a:t>4</a:t>
            </a:r>
            <a:r>
              <a:rPr lang="ar-SA" sz="8800" b="1" dirty="0"/>
              <a:t>- جاء عالمنا  </a:t>
            </a:r>
            <a:endParaRPr lang="en-US" sz="8800" b="1" dirty="0"/>
          </a:p>
          <a:p>
            <a:pPr algn="ctr" rtl="1">
              <a:buFont typeface="Arial" charset="0"/>
              <a:buNone/>
            </a:pPr>
            <a:r>
              <a:rPr lang="ar-SA" sz="8800" b="1" dirty="0"/>
              <a:t>  ليصر مدخلنا</a:t>
            </a:r>
            <a:endParaRPr lang="en-US" sz="8800" dirty="0"/>
          </a:p>
          <a:p>
            <a:pPr algn="ctr" rtl="1">
              <a:buFont typeface="Arial" charset="0"/>
              <a:buNone/>
            </a:pPr>
            <a:r>
              <a:rPr lang="ar-SA" sz="8800" b="1" dirty="0"/>
              <a:t>للحياة الأبدية  </a:t>
            </a:r>
            <a:endParaRPr lang="en-US" sz="8800" b="1" dirty="0"/>
          </a:p>
          <a:p>
            <a:pPr algn="ctr" rtl="1">
              <a:buFont typeface="Arial" charset="0"/>
              <a:buNone/>
            </a:pPr>
            <a:r>
              <a:rPr lang="ar-SA" sz="8800" b="1" dirty="0"/>
              <a:t>  أخذ مسكننا</a:t>
            </a:r>
            <a:endParaRPr lang="en-US" sz="8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1677</TotalTime>
  <Words>232</Words>
  <Application>Microsoft Office PowerPoint</Application>
  <PresentationFormat>عرض على الشاشة (4:3)</PresentationFormat>
  <Paragraphs>62</Paragraphs>
  <Slides>17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198</cp:revision>
  <dcterms:created xsi:type="dcterms:W3CDTF">2021-12-07T14:30:00Z</dcterms:created>
  <dcterms:modified xsi:type="dcterms:W3CDTF">2024-01-03T08:39:39Z</dcterms:modified>
</cp:coreProperties>
</file>