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6600" b="1" dirty="0"/>
              <a:t>الل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r>
              <a:rPr lang="ar-SA" sz="6600" b="1" dirty="0" err="1"/>
              <a:t>بيعزين</a:t>
            </a:r>
            <a:r>
              <a:rPr lang="ar-EG" sz="6600" b="1" dirty="0"/>
              <a:t>ي</a:t>
            </a:r>
            <a:r>
              <a:rPr lang="ar-SA" sz="6600" b="1" dirty="0"/>
              <a:t> عن كل </a:t>
            </a:r>
            <a:r>
              <a:rPr lang="ar-EG" sz="6600" b="1" dirty="0"/>
              <a:t>آ</a:t>
            </a:r>
            <a:r>
              <a:rPr lang="ar-SA" sz="6600" b="1" dirty="0"/>
              <a:t>لام</a:t>
            </a:r>
            <a:r>
              <a:rPr lang="ar-EG" sz="6600" b="1" dirty="0"/>
              <a:t>ي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(اللي </a:t>
            </a:r>
            <a:r>
              <a:rPr lang="ar-EG" sz="8000" b="1" dirty="0" err="1"/>
              <a:t>بيعزيني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عن كل آلامي </a:t>
            </a:r>
          </a:p>
          <a:p>
            <a:pPr algn="ctr" rtl="1"/>
            <a:r>
              <a:rPr lang="ar-EG" sz="8000" b="1" dirty="0"/>
              <a:t>إن يسوع </a:t>
            </a:r>
            <a:r>
              <a:rPr lang="ar-EG" sz="8000" b="1" dirty="0" err="1"/>
              <a:t>معايا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ويضمن سلامي)</a:t>
            </a:r>
            <a:r>
              <a:rPr lang="ar-EG" sz="6600" b="1" dirty="0"/>
              <a:t>2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49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مهتم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يسوع راعي)2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(ومدبر أموري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وعينه علي)2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(اللي </a:t>
            </a:r>
            <a:r>
              <a:rPr lang="ar-EG" sz="8000" b="1" dirty="0" err="1"/>
              <a:t>بيطمني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ويبدد ظلامي </a:t>
            </a:r>
          </a:p>
          <a:p>
            <a:pPr algn="ctr" rtl="1"/>
            <a:r>
              <a:rPr lang="ar-EG" sz="8000" b="1" dirty="0"/>
              <a:t>إن يسوع </a:t>
            </a:r>
            <a:r>
              <a:rPr lang="ar-EG" sz="8000" b="1" dirty="0" err="1"/>
              <a:t>معايا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ويشفي سقامي)</a:t>
            </a:r>
            <a:r>
              <a:rPr lang="ar-EG" sz="6600" b="1" dirty="0"/>
              <a:t>2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49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مهتم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يسوع راعي)2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(ومدبر أموري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وعينه علي)2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(اللي </a:t>
            </a:r>
            <a:r>
              <a:rPr lang="ar-EG" sz="8000" b="1" dirty="0" err="1"/>
              <a:t>بيشجعني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ويضمد جراحي </a:t>
            </a:r>
          </a:p>
          <a:p>
            <a:pPr algn="ctr" rtl="1"/>
            <a:r>
              <a:rPr lang="ar-EG" sz="8000" b="1" dirty="0"/>
              <a:t>إني أطلب ربي </a:t>
            </a:r>
          </a:p>
          <a:p>
            <a:pPr algn="ctr" rtl="1"/>
            <a:r>
              <a:rPr lang="ar-EG" sz="8000" b="1" dirty="0"/>
              <a:t>ويسمع صراخي)</a:t>
            </a:r>
            <a:r>
              <a:rPr lang="ar-EG" sz="7200" b="1" dirty="0"/>
              <a:t>2</a:t>
            </a:r>
            <a:r>
              <a:rPr lang="ar-EG" sz="8000" b="1" dirty="0"/>
              <a:t> 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49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مهتم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يسوع راعي)2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(ومدبر أموري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وعينه علي)2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(اللي </a:t>
            </a:r>
            <a:r>
              <a:rPr lang="ar-EG" sz="8000" b="1" dirty="0" err="1"/>
              <a:t>بيفرحني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في خروجي ودخولي </a:t>
            </a:r>
          </a:p>
          <a:p>
            <a:pPr algn="ctr" rtl="1"/>
            <a:r>
              <a:rPr lang="ar-EG" sz="8000" b="1" dirty="0"/>
              <a:t>إن يسوع رفيقي </a:t>
            </a:r>
          </a:p>
          <a:p>
            <a:pPr algn="ctr" rtl="1"/>
            <a:r>
              <a:rPr lang="ar-EG" sz="8000" b="1" dirty="0"/>
              <a:t>وضامن وصولي)</a:t>
            </a:r>
            <a:r>
              <a:rPr lang="ar-EG" sz="6600" b="1" dirty="0"/>
              <a:t>2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49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 (</a:t>
            </a:r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مهتم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ده</a:t>
            </a:r>
            <a:r>
              <a:rPr lang="ar-EG" sz="8000" b="1" dirty="0">
                <a:solidFill>
                  <a:srgbClr val="003300"/>
                </a:solidFill>
              </a:rPr>
              <a:t> يسوع راعي)2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(ومدبر أموري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وعينه علي)2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142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194</cp:revision>
  <dcterms:created xsi:type="dcterms:W3CDTF">2021-12-07T14:30:00Z</dcterms:created>
  <dcterms:modified xsi:type="dcterms:W3CDTF">2024-01-01T09:12:37Z</dcterms:modified>
</cp:coreProperties>
</file>