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6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/>
              <a:t>الله طريقه كامل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الله طريقه كامل </a:t>
            </a:r>
          </a:p>
          <a:p>
            <a:pPr algn="ctr" rtl="1"/>
            <a:r>
              <a:rPr lang="ar-EG" sz="8800" b="1" dirty="0"/>
              <a:t>قول الرب نقي </a:t>
            </a:r>
          </a:p>
          <a:p>
            <a:pPr algn="ctr" rtl="1"/>
            <a:r>
              <a:rPr lang="ar-EG" sz="8800" b="1" dirty="0"/>
              <a:t>الله طريقه كامل </a:t>
            </a:r>
          </a:p>
          <a:p>
            <a:pPr algn="ctr" rtl="1"/>
            <a:r>
              <a:rPr lang="ar-EG" sz="8800" b="1" dirty="0"/>
              <a:t>قول الرب نقي</a:t>
            </a:r>
            <a:br>
              <a:rPr lang="ar-EG" sz="88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(ترس هــــو </a:t>
            </a:r>
          </a:p>
          <a:p>
            <a:pPr algn="ctr" rtl="1"/>
            <a:r>
              <a:rPr lang="ar-EG" sz="8800" b="1" dirty="0"/>
              <a:t>ترس لجميع </a:t>
            </a:r>
          </a:p>
          <a:p>
            <a:pPr algn="ctr" rtl="1"/>
            <a:r>
              <a:rPr lang="ar-EG" sz="8800" b="1" dirty="0"/>
              <a:t>المحتمين </a:t>
            </a:r>
            <a:r>
              <a:rPr lang="ar-EG" sz="8800" b="1" dirty="0" err="1"/>
              <a:t>به</a:t>
            </a:r>
            <a:r>
              <a:rPr lang="ar-EG" sz="8800" b="1" dirty="0"/>
              <a:t>)2</a:t>
            </a:r>
            <a:br>
              <a:rPr lang="ar-EG" sz="88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(لأنه من هو </a:t>
            </a:r>
          </a:p>
          <a:p>
            <a:pPr algn="ctr" rtl="1"/>
            <a:r>
              <a:rPr lang="ar-EG" sz="8800" b="1" dirty="0"/>
              <a:t>إله غير الرب </a:t>
            </a:r>
          </a:p>
          <a:p>
            <a:pPr algn="ctr" rtl="1"/>
            <a:r>
              <a:rPr lang="ar-EG" sz="8800" b="1" dirty="0"/>
              <a:t>ومن هو صخرة </a:t>
            </a:r>
          </a:p>
          <a:p>
            <a:pPr algn="ctr" rtl="1"/>
            <a:r>
              <a:rPr lang="ar-EG" sz="8800" b="1" dirty="0"/>
              <a:t>غير إلهنـــا)2</a:t>
            </a:r>
          </a:p>
          <a:p>
            <a:pPr algn="ctr"/>
            <a:br>
              <a:rPr lang="ar-EG" sz="88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42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2024-01-01T08:09:59Z</dcterms:modified>
</cp:coreProperties>
</file>