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82" r:id="rId5"/>
    <p:sldId id="371" r:id="rId6"/>
    <p:sldId id="383" r:id="rId7"/>
    <p:sldId id="373" r:id="rId8"/>
    <p:sldId id="38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82"/>
            <p14:sldId id="371"/>
            <p14:sldId id="383"/>
            <p14:sldId id="373"/>
            <p14:sldId id="38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1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32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>
                <a:latin typeface="Arial" charset="0"/>
              </a:rPr>
              <a:t>إله لا قبلك ولا بعدك</a:t>
            </a:r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لا قبلك ولا بعدك فيه </a:t>
            </a:r>
            <a:r>
              <a:rPr lang="ar-SA" sz="6600" b="1" dirty="0" err="1">
                <a:solidFill>
                  <a:srgbClr val="003300"/>
                </a:solidFill>
              </a:rPr>
              <a:t>تاني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ق</a:t>
            </a:r>
            <a:r>
              <a:rPr lang="ar-EG" sz="6600" b="1" dirty="0">
                <a:solidFill>
                  <a:srgbClr val="003300"/>
                </a:solidFill>
              </a:rPr>
              <a:t>ـــــــ</a:t>
            </a:r>
            <a:r>
              <a:rPr lang="ar-SA" sz="6600" b="1" dirty="0">
                <a:solidFill>
                  <a:srgbClr val="003300"/>
                </a:solidFill>
              </a:rPr>
              <a:t>دوس مهوب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مجدك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يا </a:t>
            </a:r>
            <a:r>
              <a:rPr lang="ar-SA" sz="6600" b="1" dirty="0" err="1">
                <a:solidFill>
                  <a:srgbClr val="003300"/>
                </a:solidFill>
              </a:rPr>
              <a:t>إبن</a:t>
            </a:r>
            <a:r>
              <a:rPr lang="ar-SA" sz="6600" b="1" dirty="0">
                <a:solidFill>
                  <a:srgbClr val="003300"/>
                </a:solidFill>
              </a:rPr>
              <a:t> الله</a:t>
            </a: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نؤمن بيك ونحبك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الإله</a:t>
            </a: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يسوع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الله معانا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149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ملك الملوك ولا غيرك</a:t>
            </a:r>
            <a:br>
              <a:rPr lang="ar-SA" sz="8000" b="1" dirty="0"/>
            </a:br>
            <a:r>
              <a:rPr lang="ar-SA" sz="8000" b="1" dirty="0"/>
              <a:t> والكل عايش من خيرك</a:t>
            </a:r>
            <a:endParaRPr lang="ar-EG" sz="8000" b="1" dirty="0"/>
          </a:p>
          <a:p>
            <a:pPr algn="ctr"/>
            <a:r>
              <a:rPr lang="ar-SA" sz="8000" b="1" dirty="0"/>
              <a:t>يا سيد الكل إحنا عبيدك</a:t>
            </a:r>
          </a:p>
          <a:p>
            <a:pPr algn="ctr"/>
            <a:r>
              <a:rPr lang="ar-SA" sz="8000" b="1" dirty="0"/>
              <a:t> نصرتنا فيك وحمانا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810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لا قبلك ولا بعدك فيه </a:t>
            </a:r>
            <a:r>
              <a:rPr lang="ar-SA" sz="6600" b="1" dirty="0" err="1">
                <a:solidFill>
                  <a:srgbClr val="003300"/>
                </a:solidFill>
              </a:rPr>
              <a:t>تاني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ق</a:t>
            </a:r>
            <a:r>
              <a:rPr lang="ar-EG" sz="6600" b="1" dirty="0">
                <a:solidFill>
                  <a:srgbClr val="003300"/>
                </a:solidFill>
              </a:rPr>
              <a:t>ـــــــ</a:t>
            </a:r>
            <a:r>
              <a:rPr lang="ar-SA" sz="6600" b="1" dirty="0">
                <a:solidFill>
                  <a:srgbClr val="003300"/>
                </a:solidFill>
              </a:rPr>
              <a:t>دوس مهوب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مجدك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يا </a:t>
            </a:r>
            <a:r>
              <a:rPr lang="ar-SA" sz="6600" b="1" dirty="0" err="1">
                <a:solidFill>
                  <a:srgbClr val="003300"/>
                </a:solidFill>
              </a:rPr>
              <a:t>إبن</a:t>
            </a:r>
            <a:r>
              <a:rPr lang="ar-SA" sz="6600" b="1" dirty="0">
                <a:solidFill>
                  <a:srgbClr val="003300"/>
                </a:solidFill>
              </a:rPr>
              <a:t> الله</a:t>
            </a: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نؤمن بيك ونحبك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الإله</a:t>
            </a: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يسوع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الله معانا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83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85800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جبار عظيم ولا مثلك </a:t>
            </a:r>
            <a:br>
              <a:rPr lang="ar-SA" sz="8000" b="1" dirty="0"/>
            </a:br>
            <a:r>
              <a:rPr lang="ar-SA" sz="8000" b="1" dirty="0"/>
              <a:t>ف</a:t>
            </a:r>
            <a:r>
              <a:rPr lang="ar-EG" sz="8000" b="1" dirty="0"/>
              <a:t>ي</a:t>
            </a:r>
            <a:r>
              <a:rPr lang="ar-SA" sz="8000" b="1" dirty="0"/>
              <a:t> قدرة </a:t>
            </a:r>
            <a:r>
              <a:rPr lang="ar-SA" sz="8000" b="1" dirty="0" err="1"/>
              <a:t>إيدك</a:t>
            </a:r>
            <a:r>
              <a:rPr lang="ar-SA" sz="8000" b="1" dirty="0"/>
              <a:t> وعملك</a:t>
            </a:r>
            <a:endParaRPr lang="ar-EG" sz="8000" b="1" dirty="0"/>
          </a:p>
          <a:p>
            <a:pPr algn="ctr"/>
            <a:r>
              <a:rPr lang="ar-SA" sz="8000" b="1" dirty="0"/>
              <a:t>بالحب ملكت على شعبك </a:t>
            </a:r>
          </a:p>
          <a:p>
            <a:pPr algn="ctr"/>
            <a:r>
              <a:rPr lang="ar-SA" sz="8000" b="1" dirty="0"/>
              <a:t>وروحك فاض وملانا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لا قبلك ولا بعدك فيه </a:t>
            </a:r>
            <a:r>
              <a:rPr lang="ar-SA" sz="6600" b="1" dirty="0" err="1">
                <a:solidFill>
                  <a:srgbClr val="003300"/>
                </a:solidFill>
              </a:rPr>
              <a:t>تاني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ق</a:t>
            </a:r>
            <a:r>
              <a:rPr lang="ar-EG" sz="6600" b="1" dirty="0">
                <a:solidFill>
                  <a:srgbClr val="003300"/>
                </a:solidFill>
              </a:rPr>
              <a:t>ـــــــ</a:t>
            </a:r>
            <a:r>
              <a:rPr lang="ar-SA" sz="6600" b="1" dirty="0">
                <a:solidFill>
                  <a:srgbClr val="003300"/>
                </a:solidFill>
              </a:rPr>
              <a:t>دوس مهوب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مجدك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يا </a:t>
            </a:r>
            <a:r>
              <a:rPr lang="ar-SA" sz="6600" b="1" dirty="0" err="1">
                <a:solidFill>
                  <a:srgbClr val="003300"/>
                </a:solidFill>
              </a:rPr>
              <a:t>إبن</a:t>
            </a:r>
            <a:r>
              <a:rPr lang="ar-SA" sz="6600" b="1" dirty="0">
                <a:solidFill>
                  <a:srgbClr val="003300"/>
                </a:solidFill>
              </a:rPr>
              <a:t> الله</a:t>
            </a: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نؤمن بيك ونحبك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الإله</a:t>
            </a: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يسوع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الله معانا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055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8000" b="1" dirty="0"/>
              <a:t>وحدك ربي صاحب سلطان </a:t>
            </a:r>
            <a:br>
              <a:rPr lang="ar-SA" sz="8000" b="1" dirty="0"/>
            </a:br>
            <a:r>
              <a:rPr lang="ar-SA" sz="8000" b="1" dirty="0"/>
              <a:t>ولا </a:t>
            </a:r>
            <a:r>
              <a:rPr lang="ar-SA" sz="8000" b="1" dirty="0" err="1"/>
              <a:t>هانحدك</a:t>
            </a:r>
            <a:r>
              <a:rPr lang="ar-SA" sz="8000" b="1" dirty="0"/>
              <a:t> يوم بمكان </a:t>
            </a:r>
            <a:endParaRPr lang="ar-EG" sz="8000" b="1" dirty="0"/>
          </a:p>
          <a:p>
            <a:pPr algn="ctr"/>
            <a:r>
              <a:rPr lang="ar-SA" sz="8000" b="1" dirty="0"/>
              <a:t>فيض </a:t>
            </a:r>
            <a:r>
              <a:rPr lang="ar-SA" sz="8000" b="1" dirty="0" err="1"/>
              <a:t>وإملانا</a:t>
            </a:r>
            <a:r>
              <a:rPr lang="ar-SA" sz="8000" b="1" dirty="0"/>
              <a:t> بقوة الآن</a:t>
            </a:r>
          </a:p>
          <a:p>
            <a:pPr algn="ctr"/>
            <a:r>
              <a:rPr lang="ar-SA" sz="8000" b="1" dirty="0"/>
              <a:t>أسس ملكوتك جوانا</a:t>
            </a:r>
            <a:endParaRPr lang="en-US" sz="8000" b="1" dirty="0"/>
          </a:p>
          <a:p>
            <a:pPr algn="ctr" rtl="1"/>
            <a:endParaRPr lang="en-US" sz="80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10464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لا قبلك ولا بعدك فيه </a:t>
            </a:r>
            <a:r>
              <a:rPr lang="ar-SA" sz="6600" b="1" dirty="0" err="1">
                <a:solidFill>
                  <a:srgbClr val="003300"/>
                </a:solidFill>
              </a:rPr>
              <a:t>تاني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إله ق</a:t>
            </a:r>
            <a:r>
              <a:rPr lang="ar-EG" sz="6600" b="1" dirty="0">
                <a:solidFill>
                  <a:srgbClr val="003300"/>
                </a:solidFill>
              </a:rPr>
              <a:t>ـــــــ</a:t>
            </a:r>
            <a:r>
              <a:rPr lang="ar-SA" sz="6600" b="1" dirty="0">
                <a:solidFill>
                  <a:srgbClr val="003300"/>
                </a:solidFill>
              </a:rPr>
              <a:t>دوس مهوب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ف</a:t>
            </a:r>
            <a:r>
              <a:rPr lang="ar-EG" sz="6600" b="1" dirty="0">
                <a:solidFill>
                  <a:srgbClr val="003300"/>
                </a:solidFill>
              </a:rPr>
              <a:t>ي</a:t>
            </a:r>
            <a:r>
              <a:rPr lang="ar-SA" sz="6600" b="1" dirty="0">
                <a:solidFill>
                  <a:srgbClr val="003300"/>
                </a:solidFill>
              </a:rPr>
              <a:t> مجدك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>
                <a:solidFill>
                  <a:srgbClr val="003300"/>
                </a:solidFill>
              </a:rPr>
              <a:t>يا </a:t>
            </a:r>
            <a:r>
              <a:rPr lang="ar-SA" sz="6600" b="1" dirty="0" err="1">
                <a:solidFill>
                  <a:srgbClr val="003300"/>
                </a:solidFill>
              </a:rPr>
              <a:t>إبن</a:t>
            </a:r>
            <a:r>
              <a:rPr lang="ar-SA" sz="6600" b="1" dirty="0">
                <a:solidFill>
                  <a:srgbClr val="003300"/>
                </a:solidFill>
              </a:rPr>
              <a:t> الله</a:t>
            </a: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نؤمن بيك ونحبك </a:t>
            </a:r>
            <a:r>
              <a:rPr lang="ar-SA" sz="6600" b="1" dirty="0" err="1">
                <a:solidFill>
                  <a:srgbClr val="003300"/>
                </a:solidFill>
              </a:rPr>
              <a:t>إنت</a:t>
            </a:r>
            <a:r>
              <a:rPr lang="ar-SA" sz="6600" b="1" dirty="0">
                <a:solidFill>
                  <a:srgbClr val="003300"/>
                </a:solidFill>
              </a:rPr>
              <a:t> الإله</a:t>
            </a:r>
          </a:p>
          <a:p>
            <a:pPr algn="ctr">
              <a:spcBef>
                <a:spcPts val="1200"/>
              </a:spcBef>
            </a:pPr>
            <a:r>
              <a:rPr lang="ar-SA" sz="6600" b="1" dirty="0">
                <a:solidFill>
                  <a:srgbClr val="003300"/>
                </a:solidFill>
              </a:rPr>
              <a:t>يسوع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</a:t>
            </a:r>
            <a:r>
              <a:rPr lang="ar-SA" sz="6600" b="1" dirty="0" err="1">
                <a:solidFill>
                  <a:srgbClr val="003300"/>
                </a:solidFill>
              </a:rPr>
              <a:t>يسوع</a:t>
            </a:r>
            <a:r>
              <a:rPr lang="ar-SA" sz="6600" b="1" dirty="0">
                <a:solidFill>
                  <a:srgbClr val="003300"/>
                </a:solidFill>
              </a:rPr>
              <a:t> الله معانا</a:t>
            </a:r>
            <a:endParaRPr lang="en-US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</a:endParaRPr>
          </a:p>
          <a:p>
            <a:pPr algn="ctr" rtl="1">
              <a:spcBef>
                <a:spcPts val="1200"/>
              </a:spcBef>
            </a:pPr>
            <a:endParaRPr lang="ar-EG" sz="6600" b="1" dirty="0">
              <a:solidFill>
                <a:srgbClr val="003300"/>
              </a:solidFill>
              <a:latin typeface="Arial" charset="0"/>
            </a:endParaRPr>
          </a:p>
          <a:p>
            <a:pPr algn="ctr" rtl="1">
              <a:spcBef>
                <a:spcPts val="1200"/>
              </a:spcBef>
            </a:pPr>
            <a:endParaRPr lang="en-US" sz="6600" b="1" dirty="0">
              <a:solidFill>
                <a:srgbClr val="0033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986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175</Words>
  <Application>Microsoft Office PowerPoint</Application>
  <PresentationFormat>عرض على الشاشة (4:3)</PresentationFormat>
  <Paragraphs>40</Paragraphs>
  <Slides>9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2024-01-03T09:39:10Z</dcterms:modified>
</cp:coreProperties>
</file>