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أمامك يامن بذلت الدم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2862"/>
            <a:ext cx="9982199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7200" b="1" dirty="0"/>
              <a:t>أمامك </a:t>
            </a:r>
            <a:r>
              <a:rPr lang="ar-EG" sz="7200" b="1" dirty="0" err="1"/>
              <a:t>يامن</a:t>
            </a:r>
            <a:r>
              <a:rPr lang="ar-EG" sz="7200" b="1" dirty="0"/>
              <a:t> بذلت </a:t>
            </a:r>
            <a:r>
              <a:rPr lang="ar-EG" sz="7200" b="1" dirty="0" err="1"/>
              <a:t>الدما</a:t>
            </a:r>
            <a:br>
              <a:rPr lang="ar-EG" sz="7200" b="1" dirty="0"/>
            </a:br>
            <a:r>
              <a:rPr lang="ar-EG" sz="7200" b="1" dirty="0"/>
              <a:t>وصرت فدائي وما أكرما</a:t>
            </a:r>
            <a:br>
              <a:rPr lang="ar-EG" sz="7200" b="1" dirty="0"/>
            </a:br>
            <a:r>
              <a:rPr lang="ar-EG" sz="7200" b="1" dirty="0"/>
              <a:t>وصرت رجائي وما أعظما</a:t>
            </a:r>
            <a:br>
              <a:rPr lang="ar-EG" sz="7200" b="1" dirty="0"/>
            </a:br>
            <a:r>
              <a:rPr lang="ar-EG" sz="7200" b="1" dirty="0"/>
              <a:t>أماك أشتاقُ أن أقدما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فأبصر فيك جمال </a:t>
            </a:r>
            <a:r>
              <a:rPr lang="ar-EG" sz="6600" b="1" dirty="0" err="1"/>
              <a:t>السما</a:t>
            </a:r>
            <a:br>
              <a:rPr lang="ar-EG" sz="6600" b="1" dirty="0"/>
            </a:br>
            <a:r>
              <a:rPr lang="ar-EG" sz="6600" b="1" dirty="0"/>
              <a:t>جمال المحبة </a:t>
            </a:r>
            <a:r>
              <a:rPr lang="ar-EG" sz="6600" b="1" dirty="0" err="1"/>
              <a:t>لى</a:t>
            </a:r>
            <a:r>
              <a:rPr lang="ar-EG" sz="6600" b="1" dirty="0"/>
              <a:t> دائما</a:t>
            </a:r>
            <a:br>
              <a:rPr lang="ar-EG" sz="6600" b="1" dirty="0"/>
            </a:br>
            <a:r>
              <a:rPr lang="ar-EG" sz="6600" b="1" dirty="0" err="1"/>
              <a:t>تعشينى</a:t>
            </a:r>
            <a:r>
              <a:rPr lang="ar-EG" sz="6600" b="1" dirty="0"/>
              <a:t> إن جعتُ أو كلما</a:t>
            </a:r>
            <a:br>
              <a:rPr lang="ar-EG" sz="6600" b="1" dirty="0"/>
            </a:br>
            <a:r>
              <a:rPr lang="ar-EG" sz="6600" b="1" dirty="0"/>
              <a:t>عطشت فحبُك يُروي </a:t>
            </a:r>
            <a:r>
              <a:rPr lang="ar-EG" sz="6600" b="1" dirty="0" err="1"/>
              <a:t>الظما</a:t>
            </a:r>
            <a:br>
              <a:rPr lang="ar-EG" sz="6600" b="1" dirty="0"/>
            </a:br>
            <a:r>
              <a:rPr lang="ar-EG" sz="6600" b="1" dirty="0"/>
              <a:t>(فأفرحُ بالحب </a:t>
            </a:r>
            <a:r>
              <a:rPr lang="ar-EG" sz="6600" b="1" dirty="0" err="1"/>
              <a:t>لى</a:t>
            </a:r>
            <a:r>
              <a:rPr lang="ar-EG" sz="6600" b="1" dirty="0"/>
              <a:t> منعما)2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5466"/>
            <a:ext cx="9982199" cy="1111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أرى وجهك يبدو لي باسما</a:t>
            </a:r>
            <a:br>
              <a:rPr lang="ar-EG" sz="7200" b="1" dirty="0"/>
            </a:br>
            <a:r>
              <a:rPr lang="ar-EG" sz="7200" b="1" dirty="0"/>
              <a:t>فترسِمُ فيَّ جمالا سما</a:t>
            </a:r>
            <a:br>
              <a:rPr lang="ar-EG" sz="7200" b="1" dirty="0"/>
            </a:br>
            <a:r>
              <a:rPr lang="ar-EG" sz="7200" b="1" dirty="0"/>
              <a:t>بروحِك تُعطيه </a:t>
            </a:r>
            <a:r>
              <a:rPr lang="ar-EG" sz="7200" b="1" dirty="0" err="1"/>
              <a:t>لى</a:t>
            </a:r>
            <a:r>
              <a:rPr lang="ar-EG" sz="7200" b="1" dirty="0"/>
              <a:t> كلما</a:t>
            </a:r>
            <a:br>
              <a:rPr lang="ar-EG" sz="7200" b="1" dirty="0"/>
            </a:br>
            <a:r>
              <a:rPr lang="ar-EG" sz="7200" b="1" dirty="0"/>
              <a:t>أراك تريني جمال </a:t>
            </a:r>
            <a:r>
              <a:rPr lang="ar-EG" sz="7200" b="1" dirty="0" err="1"/>
              <a:t>السما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فتُمسح في الحال كل الصور</a:t>
            </a:r>
            <a:br>
              <a:rPr lang="ar-EG" sz="6600" b="1" dirty="0"/>
            </a:br>
            <a:r>
              <a:rPr lang="ar-EG" sz="6600" b="1" dirty="0"/>
              <a:t>وما وضع الشرُ </a:t>
            </a:r>
            <a:r>
              <a:rPr lang="ar-EG" sz="6600" b="1" dirty="0" err="1"/>
              <a:t>بي</a:t>
            </a:r>
            <a:r>
              <a:rPr lang="ar-EG" sz="6600" b="1" dirty="0"/>
              <a:t> من كدر</a:t>
            </a:r>
            <a:br>
              <a:rPr lang="ar-EG" sz="6600" b="1" dirty="0"/>
            </a:br>
            <a:r>
              <a:rPr lang="ar-EG" sz="6600" b="1" dirty="0"/>
              <a:t>وما صنع </a:t>
            </a:r>
            <a:r>
              <a:rPr lang="ar-EG" sz="6600" b="1" dirty="0" err="1"/>
              <a:t>الصلُ</a:t>
            </a:r>
            <a:r>
              <a:rPr lang="ar-EG" sz="6600" b="1" dirty="0"/>
              <a:t> </a:t>
            </a:r>
            <a:r>
              <a:rPr lang="ar-EG" sz="6600" b="1" dirty="0" err="1"/>
              <a:t>بي</a:t>
            </a:r>
            <a:r>
              <a:rPr lang="ar-EG" sz="6600" b="1" dirty="0"/>
              <a:t> إذ مكر</a:t>
            </a:r>
            <a:br>
              <a:rPr lang="ar-EG" sz="6600" b="1" dirty="0"/>
            </a:br>
            <a:r>
              <a:rPr lang="ar-EG" sz="6600" b="1" dirty="0"/>
              <a:t>ويبقى محياك حلواً بهر</a:t>
            </a:r>
            <a:br>
              <a:rPr lang="ar-EG" sz="6600" b="1" dirty="0"/>
            </a:br>
            <a:r>
              <a:rPr lang="ar-EG" sz="6000" b="1" dirty="0"/>
              <a:t>(يشكل </a:t>
            </a:r>
            <a:r>
              <a:rPr lang="ar-EG" sz="6000" b="1" dirty="0" err="1"/>
              <a:t>فى</a:t>
            </a:r>
            <a:r>
              <a:rPr lang="ar-EG" sz="6000" b="1" dirty="0"/>
              <a:t> الروحِ أحلى الصور)2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1666"/>
            <a:ext cx="9982199" cy="1111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وبالضبطِ هذا مرادُ العلي</a:t>
            </a:r>
            <a:br>
              <a:rPr lang="ar-EG" sz="7200" b="1" dirty="0"/>
            </a:br>
            <a:r>
              <a:rPr lang="ar-EG" sz="7200" b="1" dirty="0"/>
              <a:t>بصورتك الحلوةِ </a:t>
            </a:r>
            <a:r>
              <a:rPr lang="ar-EG" sz="7200" b="1" dirty="0" err="1"/>
              <a:t>امتلي</a:t>
            </a:r>
            <a:br>
              <a:rPr lang="ar-EG" sz="7200" b="1" dirty="0"/>
            </a:br>
            <a:r>
              <a:rPr lang="ar-EG" sz="7200" b="1" dirty="0"/>
              <a:t>فأنت حبيبي ونعم الولي</a:t>
            </a:r>
            <a:br>
              <a:rPr lang="ar-EG" sz="7200" b="1" dirty="0"/>
            </a:br>
            <a:r>
              <a:rPr lang="ar-EG" sz="7200" b="1" dirty="0"/>
              <a:t>جعلتك ربي نصيبي ولي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أمامي فأجرؤ بالنعمةِ</a:t>
            </a:r>
            <a:br>
              <a:rPr lang="ar-EG" sz="6600" b="1" dirty="0"/>
            </a:br>
            <a:r>
              <a:rPr lang="ar-EG" sz="6600" b="1" dirty="0"/>
              <a:t>أدوسُ عدويَّ في خُطوتي</a:t>
            </a:r>
            <a:br>
              <a:rPr lang="ar-EG" sz="6600" b="1" dirty="0"/>
            </a:br>
            <a:r>
              <a:rPr lang="ar-EG" sz="6600" b="1" dirty="0"/>
              <a:t>فباسمك ترتفع رايتي</a:t>
            </a:r>
            <a:br>
              <a:rPr lang="ar-EG" sz="6600" b="1" dirty="0"/>
            </a:br>
            <a:r>
              <a:rPr lang="ar-EG" sz="6600" b="1" dirty="0"/>
              <a:t>ويهتفُ قلبي بترنيمتي</a:t>
            </a:r>
            <a:br>
              <a:rPr lang="ar-EG" sz="6600" b="1" dirty="0"/>
            </a:br>
            <a:r>
              <a:rPr lang="ar-EG" sz="6600" b="1" dirty="0"/>
              <a:t>(فأنت حياتي مُنى غايتي)2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170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235</cp:revision>
  <dcterms:created xsi:type="dcterms:W3CDTF">2021-12-07T14:30:00Z</dcterms:created>
  <dcterms:modified xsi:type="dcterms:W3CDTF">2024-01-06T09:09:14Z</dcterms:modified>
</cp:coreProperties>
</file>