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98" r:id="rId3"/>
    <p:sldId id="396" r:id="rId4"/>
    <p:sldId id="399" r:id="rId5"/>
    <p:sldId id="40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6"/>
            <p14:sldId id="399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أمام عرشك نشدو منتصرين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77155"/>
            <a:ext cx="9982199" cy="1123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</a:p>
          <a:p>
            <a:pPr algn="ctr" rtl="1"/>
            <a:r>
              <a:rPr lang="ar-EG" sz="7200" b="1" dirty="0"/>
              <a:t>أمام عرشك نشدو منتصرين </a:t>
            </a:r>
          </a:p>
          <a:p>
            <a:pPr algn="ctr" rtl="1"/>
            <a:r>
              <a:rPr lang="ar-EG" sz="7200" b="1" dirty="0"/>
              <a:t>من مثل إلهنا الله لنا</a:t>
            </a:r>
          </a:p>
          <a:p>
            <a:pPr algn="ctr" rtl="1"/>
            <a:r>
              <a:rPr lang="ar-EG" sz="7200" b="1" dirty="0"/>
              <a:t>نهتف مليكنا ما أعظم حبك </a:t>
            </a:r>
          </a:p>
          <a:p>
            <a:pPr algn="ctr" rtl="1"/>
            <a:r>
              <a:rPr lang="ar-EG" sz="7200" b="1" dirty="0"/>
              <a:t>فادي نفوسنا الله لنا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يسمع .. يسمع دوماً للصلاة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يعرف .. يعرف عمق الآلام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يحنو .. حنان هو للأبد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رحمته تعلو </a:t>
            </a:r>
            <a:r>
              <a:rPr lang="ar-EG" sz="6000" b="1" dirty="0" err="1">
                <a:solidFill>
                  <a:srgbClr val="00582A"/>
                </a:solidFill>
              </a:rPr>
              <a:t>السمــــــــا</a:t>
            </a:r>
            <a:r>
              <a:rPr lang="ar-EG" sz="6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وتفيض إلى </a:t>
            </a:r>
            <a:r>
              <a:rPr lang="ar-EG" sz="6600" b="1" dirty="0">
                <a:solidFill>
                  <a:srgbClr val="00582A"/>
                </a:solidFill>
              </a:rPr>
              <a:t>المنتهى الله لنا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1107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</a:p>
          <a:p>
            <a:pPr algn="ctr" rtl="1"/>
            <a:r>
              <a:rPr lang="ar-EG" sz="6600" b="1" dirty="0"/>
              <a:t>يا جميع المتعبين هيا إلى يسوع</a:t>
            </a:r>
          </a:p>
          <a:p>
            <a:pPr algn="ctr" rtl="1"/>
            <a:r>
              <a:rPr lang="ar-EG" sz="6600" b="1" dirty="0"/>
              <a:t>هو يرفع حزنكم يمسح كل الدموع</a:t>
            </a:r>
          </a:p>
          <a:p>
            <a:pPr algn="ctr" rtl="1"/>
            <a:r>
              <a:rPr lang="ar-EG" sz="6600" b="1" dirty="0"/>
              <a:t>لن يدرك العالم عمق آلامنا </a:t>
            </a:r>
          </a:p>
          <a:p>
            <a:pPr algn="ctr" rtl="1"/>
            <a:r>
              <a:rPr lang="ar-EG" sz="6600" b="1" dirty="0"/>
              <a:t>يسوع وحده هو يريحنا</a:t>
            </a:r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79346"/>
            <a:ext cx="9982199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يسمع .. يسمع دوماً للصلاة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يعرف .. يعرف عمق الآلام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يحنو .. حنان هو للأبد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رحمته تعلو </a:t>
            </a:r>
            <a:r>
              <a:rPr lang="ar-EG" sz="6000" b="1" dirty="0" err="1">
                <a:solidFill>
                  <a:srgbClr val="00582A"/>
                </a:solidFill>
              </a:rPr>
              <a:t>السمــــــــا</a:t>
            </a:r>
            <a:r>
              <a:rPr lang="ar-EG" sz="6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وتفيض إلى </a:t>
            </a:r>
            <a:r>
              <a:rPr lang="ar-EG" sz="6600" b="1" dirty="0">
                <a:solidFill>
                  <a:srgbClr val="00582A"/>
                </a:solidFill>
              </a:rPr>
              <a:t>المنتهى الله لنا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113</Words>
  <Application>Microsoft Office PowerPoint</Application>
  <PresentationFormat>عرض على الشاشة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234</cp:revision>
  <dcterms:created xsi:type="dcterms:W3CDTF">2021-12-07T14:30:00Z</dcterms:created>
  <dcterms:modified xsi:type="dcterms:W3CDTF">2024-01-06T08:59:53Z</dcterms:modified>
</cp:coreProperties>
</file>