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277" r:id="rId4"/>
    <p:sldId id="473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49" d="100"/>
          <a:sy n="49" d="100"/>
        </p:scale>
        <p:origin x="4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br>
              <a:rPr lang="ar-EG" sz="8000" b="1" dirty="0"/>
            </a:br>
            <a:r>
              <a:rPr lang="ar-EG" sz="8000" b="1" dirty="0"/>
              <a:t>أسجـد أمــامـــك </a:t>
            </a:r>
          </a:p>
          <a:p>
            <a:pPr algn="ctr"/>
            <a:r>
              <a:rPr lang="ar-EG" sz="8000" b="1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459086"/>
            <a:ext cx="9982200" cy="861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أسجد أمامك</a:t>
            </a:r>
            <a:br>
              <a:rPr lang="ar-EG" sz="7200" b="1" dirty="0"/>
            </a:br>
            <a:r>
              <a:rPr lang="ar-EG" sz="7200" b="1" dirty="0"/>
              <a:t>أخضع لشخصك</a:t>
            </a:r>
            <a:br>
              <a:rPr lang="ar-EG" sz="7200" b="1" dirty="0"/>
            </a:br>
            <a:r>
              <a:rPr lang="ar-EG" sz="7200" b="1" dirty="0"/>
              <a:t>أنحني أمام عرشك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-152400"/>
            <a:ext cx="93726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أرفع يدي لك</a:t>
            </a:r>
            <a:br>
              <a:rPr lang="ar-EG" sz="7200" b="1" dirty="0"/>
            </a:br>
            <a:r>
              <a:rPr lang="ar-EG" sz="7200" b="1" dirty="0"/>
              <a:t>أشدو مجداً لاسمك</a:t>
            </a:r>
            <a:br>
              <a:rPr lang="ar-EG" sz="7200" b="1" dirty="0"/>
            </a:br>
            <a:r>
              <a:rPr lang="ar-EG" sz="7200" b="1" dirty="0"/>
              <a:t>أعبدك بالروح</a:t>
            </a:r>
            <a:br>
              <a:rPr lang="ar-EG" sz="7200" b="1" dirty="0"/>
            </a:br>
            <a:r>
              <a:rPr lang="ar-EG" sz="7200" b="1" dirty="0"/>
              <a:t>أعبدك بالحق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43872"/>
            <a:ext cx="9982200" cy="910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/>
              <a:t>ولتكن حياتي</a:t>
            </a:r>
            <a:br>
              <a:rPr lang="ar-EG" sz="8000" b="1" dirty="0"/>
            </a:br>
            <a:r>
              <a:rPr lang="ar-EG" sz="8000" b="1" dirty="0"/>
              <a:t>ربي ملكك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35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2024-04-15T09:28:11Z</dcterms:modified>
</cp:coreProperties>
</file>