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14" r:id="rId3"/>
    <p:sldId id="316" r:id="rId4"/>
    <p:sldId id="317" r:id="rId5"/>
    <p:sldId id="318" r:id="rId6"/>
    <p:sldId id="319" r:id="rId7"/>
    <p:sldId id="32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4"/>
            <p14:sldId id="316"/>
            <p14:sldId id="317"/>
            <p14:sldId id="318"/>
            <p14:sldId id="319"/>
            <p14:sldId id="32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57" d="100"/>
          <a:sy n="57" d="100"/>
        </p:scale>
        <p:origin x="52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/>
              <a:t>تُمُر السِّنِين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 </a:t>
            </a:r>
          </a:p>
          <a:p>
            <a:pPr rtl="1"/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(تُمُر السِّنِين   وِتِفضَل أمِين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يا رَبِّي وِإلَهي  القدِير وِالمُعِين)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/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tomorr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esseneen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we tef</a:t>
            </a: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 ameen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rabbi we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elqadeer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moeen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Years go by and Lord, </a:t>
            </a:r>
            <a:b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You stay Mighty and faithful.</a:t>
            </a: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8483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إلَه الأمَانَـة   عَظيم الصَّنِيــع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يا مَلجَأ يا قُوَّة</a:t>
            </a:r>
            <a:r>
              <a:rPr lang="ar-EG" sz="6000" b="1" dirty="0">
                <a:solidFill>
                  <a:srgbClr val="005024"/>
                </a:solidFill>
                <a:latin typeface="Calibri"/>
                <a:cs typeface="Times New Roman" panose="02020603050405020304" pitchFamily="18" charset="0"/>
              </a:rPr>
              <a:t> 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يا سِتري المَنِيع</a:t>
            </a:r>
          </a:p>
          <a:p>
            <a:pPr rtl="1"/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elamana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a</a:t>
            </a:r>
            <a:r>
              <a:rPr kumimoji="0" lang="ar-SA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th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eem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e</a:t>
            </a: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s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anee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malja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qoa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setri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elmanee</a:t>
            </a:r>
            <a:endParaRPr kumimoji="0" lang="ar-EG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3200" b="1" dirty="0">
              <a:solidFill>
                <a:srgbClr val="005024"/>
              </a:solidFill>
              <a:latin typeface="Calibri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You are great O God,</a:t>
            </a:r>
            <a:b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You are my shelter and power.</a:t>
            </a: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288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 </a:t>
            </a:r>
          </a:p>
          <a:p>
            <a:pPr rtl="1"/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بنِلجَ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ــ</a:t>
            </a:r>
            <a:r>
              <a:rPr kumimoji="0" lang="ar-SA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ـ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ـــأ إلِيك   عَلى طُول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بنلاقِيك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وظرُوفنا وهُمُومنا</a:t>
            </a:r>
            <a:r>
              <a:rPr lang="en-US" sz="5400" b="1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نِرمِيهَـــــا عَلِيك)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benelja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elaik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ala </a:t>
            </a: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ol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benlaeek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</a:t>
            </a:r>
            <a:r>
              <a:rPr kumimoji="0" lang="ar-SA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ith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rofna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homomna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nermiha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alaik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When we come to You we find You and we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cast our burdens on You.</a:t>
            </a: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621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إلَه الأمَانَـة   عَظيم الصَّنِيــع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يا مَلجَأ يا قُوَّة</a:t>
            </a:r>
            <a:r>
              <a:rPr lang="ar-EG" sz="6000" b="1" dirty="0">
                <a:solidFill>
                  <a:srgbClr val="005024"/>
                </a:solidFill>
                <a:latin typeface="Calibri"/>
                <a:cs typeface="Times New Roman" panose="02020603050405020304" pitchFamily="18" charset="0"/>
              </a:rPr>
              <a:t> 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يا سِتري المَنِيع</a:t>
            </a:r>
          </a:p>
          <a:p>
            <a:pPr rtl="1"/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elamana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a</a:t>
            </a:r>
            <a:r>
              <a:rPr kumimoji="0" lang="ar-SA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th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eem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e</a:t>
            </a: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s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anee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malja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qoa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setri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elmanee</a:t>
            </a:r>
            <a:endParaRPr kumimoji="0" lang="ar-EG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3200" b="1" dirty="0">
              <a:solidFill>
                <a:srgbClr val="005024"/>
              </a:solidFill>
              <a:latin typeface="Calibri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You are great O God,</a:t>
            </a:r>
            <a:b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You are my shelter and power.</a:t>
            </a: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6769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3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 </a:t>
            </a:r>
          </a:p>
          <a:p>
            <a:pPr rtl="1"/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(في وَقت الجُرُوح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والخُوف والطُّ</a:t>
            </a:r>
            <a:r>
              <a:rPr kumimoji="0" lang="ar-SA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ـــ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رُوح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بنجيلَك يا غَالي   ألَمنا يرُوح)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wate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eljoro</a:t>
            </a: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khof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</a:t>
            </a: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oro</a:t>
            </a: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benjeelak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ghali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alamna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yero</a:t>
            </a: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/>
            <a:endParaRPr lang="en-US" sz="1600" b="1" dirty="0">
              <a:solidFill>
                <a:srgbClr val="FF0000"/>
              </a:solidFill>
              <a:latin typeface="Calibri"/>
              <a:cs typeface="+mn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During times of pain and suffering,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come to You Lord and our pain disappears.</a:t>
            </a: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0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إلَه الأمَانَـة   عَظيم الصَّنِيــع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يا مَلجَأ يا قُوَّة</a:t>
            </a:r>
            <a:r>
              <a:rPr lang="ar-EG" sz="6000" b="1" dirty="0">
                <a:solidFill>
                  <a:srgbClr val="005024"/>
                </a:solidFill>
                <a:latin typeface="Calibri"/>
                <a:cs typeface="Times New Roman" panose="02020603050405020304" pitchFamily="18" charset="0"/>
              </a:rPr>
              <a:t> 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يا سِتري المَنِيع</a:t>
            </a:r>
          </a:p>
          <a:p>
            <a:pPr rtl="1"/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elamana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a</a:t>
            </a:r>
            <a:r>
              <a:rPr kumimoji="0" lang="ar-SA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th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eem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e</a:t>
            </a: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s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anee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malja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qoa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setri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elmanee</a:t>
            </a:r>
            <a:endParaRPr kumimoji="0" lang="ar-EG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3200" b="1" dirty="0">
              <a:solidFill>
                <a:srgbClr val="005024"/>
              </a:solidFill>
              <a:latin typeface="Calibri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You are great O God,</a:t>
            </a:r>
            <a:b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You are my shelter and power.</a:t>
            </a: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6930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4275</TotalTime>
  <Words>311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377</cp:revision>
  <dcterms:created xsi:type="dcterms:W3CDTF">2021-12-07T14:30:00Z</dcterms:created>
  <dcterms:modified xsi:type="dcterms:W3CDTF">2024-04-17T08:39:17Z</dcterms:modified>
</cp:coreProperties>
</file>