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4" r:id="rId3"/>
    <p:sldId id="459" r:id="rId4"/>
    <p:sldId id="4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4" d="100"/>
          <a:sy n="74" d="100"/>
        </p:scale>
        <p:origin x="52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يهوه يرأه عوني إلهي </a:t>
            </a:r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44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(يَهوَه </a:t>
            </a:r>
            <a:r>
              <a:rPr lang="ar-EG" sz="7200" b="1" dirty="0" err="1"/>
              <a:t>يَرْأه</a:t>
            </a:r>
            <a:r>
              <a:rPr lang="ar-EG" sz="7200" b="1" dirty="0"/>
              <a:t> عَوْني إلَهي</a:t>
            </a:r>
          </a:p>
          <a:p>
            <a:pPr algn="ctr"/>
            <a:r>
              <a:rPr lang="ar-EG" sz="7200" b="1" dirty="0"/>
              <a:t>تَكفِيني نِعْمَتُـــــــــهُ)2</a:t>
            </a:r>
            <a:br>
              <a:rPr lang="ar-EG" sz="7200" b="1" dirty="0"/>
            </a:br>
            <a:r>
              <a:rPr lang="ar-EG" sz="7200" b="1" dirty="0"/>
              <a:t>سَيَملأُ كُلَّ اِحتِيَـــــاجِ</a:t>
            </a:r>
          </a:p>
          <a:p>
            <a:pPr algn="ctr"/>
            <a:r>
              <a:rPr lang="ar-EG" sz="7200" b="1" dirty="0"/>
              <a:t>بِحَسَبِ غِناه في المَجْد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0136"/>
            <a:ext cx="9144000" cy="639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EG" sz="7200" b="1" dirty="0"/>
              <a:t>وَعْدُهُ يُوصِي جُنودَهَ حَولي </a:t>
            </a:r>
          </a:p>
          <a:p>
            <a:pPr algn="ctr">
              <a:lnSpc>
                <a:spcPct val="200000"/>
              </a:lnSpc>
            </a:pPr>
            <a:r>
              <a:rPr lang="ar-EG" sz="7200" b="1" dirty="0"/>
              <a:t>(يَهْوَه </a:t>
            </a:r>
            <a:r>
              <a:rPr lang="ar-EG" sz="7200" b="1" dirty="0" err="1"/>
              <a:t>يَرْأه</a:t>
            </a:r>
            <a:r>
              <a:rPr lang="ar-EG" sz="7200" b="1" dirty="0"/>
              <a:t> يَهتَمُّ بـــــي)2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22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36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313</cp:revision>
  <dcterms:created xsi:type="dcterms:W3CDTF">2021-12-07T14:30:00Z</dcterms:created>
  <dcterms:modified xsi:type="dcterms:W3CDTF">2024-04-11T10:14:43Z</dcterms:modified>
</cp:coreProperties>
</file>