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5" r:id="rId3"/>
    <p:sldId id="335" r:id="rId4"/>
    <p:sldId id="336" r:id="rId5"/>
    <p:sldId id="346" r:id="rId6"/>
    <p:sldId id="337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1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ولد المسيح </a:t>
            </a:r>
            <a:r>
              <a:rPr lang="ar-SA" sz="8000" b="1" dirty="0" err="1">
                <a:latin typeface="Arial" charset="0"/>
                <a:cs typeface="Arial" charset="0"/>
              </a:rPr>
              <a:t>هللويا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</a:t>
            </a:r>
            <a:r>
              <a:rPr lang="ar-EG" sz="6000" b="1" dirty="0" err="1">
                <a:latin typeface="Arial" charset="0"/>
                <a:cs typeface="Arial" charset="0"/>
              </a:rPr>
              <a:t>هـــللــــــويـــا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</a:t>
            </a:r>
            <a:r>
              <a:rPr lang="ar-EG" sz="6000" b="1" dirty="0" err="1">
                <a:latin typeface="Arial" charset="0"/>
                <a:cs typeface="Arial" charset="0"/>
              </a:rPr>
              <a:t>هـــللــــــويـــا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(2)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</a:t>
            </a:r>
            <a:r>
              <a:rPr lang="ar-EG" sz="6000" b="1" dirty="0" err="1">
                <a:latin typeface="Arial" charset="0"/>
                <a:cs typeface="Arial" charset="0"/>
              </a:rPr>
              <a:t>هـــللــــــويـــا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(2)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66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/>
              <a:t>وُلد المــــسيــــح </a:t>
            </a:r>
            <a:r>
              <a:rPr lang="ar-EG" sz="6600" b="1" dirty="0" err="1"/>
              <a:t>هـــللــــــويـــا</a:t>
            </a:r>
            <a:endParaRPr lang="ar-EG" sz="6600" b="1" dirty="0"/>
          </a:p>
          <a:p>
            <a:pPr algn="ctr">
              <a:defRPr/>
            </a:pPr>
            <a:r>
              <a:rPr lang="ar-EG" sz="6600" b="1" dirty="0"/>
              <a:t>وُلد المــــسيــــح </a:t>
            </a:r>
            <a:r>
              <a:rPr lang="ar-EG" sz="6600" b="1" dirty="0" err="1"/>
              <a:t>هـــللــــــويـــا</a:t>
            </a:r>
            <a:endParaRPr lang="ar-EG" sz="6600" b="1" dirty="0"/>
          </a:p>
          <a:p>
            <a:pPr algn="ctr">
              <a:defRPr/>
            </a:pPr>
            <a:r>
              <a:rPr lang="ar-EG" sz="6600" b="1" dirty="0"/>
              <a:t>وُلد المــــسيــــح (2)</a:t>
            </a:r>
          </a:p>
          <a:p>
            <a:pPr algn="ctr">
              <a:defRPr/>
            </a:pPr>
            <a:r>
              <a:rPr lang="ar-EG" sz="6600" b="1" dirty="0"/>
              <a:t>وُلد المــــسيــــح </a:t>
            </a:r>
            <a:r>
              <a:rPr lang="ar-EG" sz="6600" b="1" dirty="0" err="1"/>
              <a:t>هـــللــــــويـــا</a:t>
            </a: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48656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latin typeface="Arial" charset="0"/>
                <a:cs typeface="Arial" charset="0"/>
              </a:rPr>
              <a:t>هـــــللــــــــويــــــا</a:t>
            </a:r>
            <a:r>
              <a:rPr lang="ar-EG" sz="8000" b="1" dirty="0">
                <a:latin typeface="Arial" charset="0"/>
                <a:cs typeface="Arial" charset="0"/>
              </a:rPr>
              <a:t> (6)</a:t>
            </a:r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</a:t>
            </a:r>
            <a:r>
              <a:rPr lang="ar-EG" sz="6000" b="1" dirty="0" err="1">
                <a:latin typeface="Arial" charset="0"/>
                <a:cs typeface="Arial" charset="0"/>
              </a:rPr>
              <a:t>هـــللــــــويـــا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</a:t>
            </a:r>
            <a:r>
              <a:rPr lang="ar-EG" sz="6000" b="1" dirty="0" err="1">
                <a:latin typeface="Arial" charset="0"/>
                <a:cs typeface="Arial" charset="0"/>
              </a:rPr>
              <a:t>هـــللــــــويـــا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(2)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وُلد المــــسيــــح </a:t>
            </a:r>
            <a:r>
              <a:rPr lang="ar-EG" sz="6000" b="1" dirty="0" err="1">
                <a:latin typeface="Arial" charset="0"/>
                <a:cs typeface="Arial" charset="0"/>
              </a:rPr>
              <a:t>هـــللــــــويـــا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236604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48983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800" b="1" dirty="0"/>
              <a:t>وُلد المــــسيــــح </a:t>
            </a:r>
            <a:r>
              <a:rPr lang="ar-EG" sz="8800" b="1" dirty="0" err="1"/>
              <a:t>هـــللــــــويـــا</a:t>
            </a:r>
            <a:r>
              <a:rPr lang="ar-EG" sz="8800" b="1" dirty="0"/>
              <a:t> (3)</a:t>
            </a: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62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2023-12-13T12:17:52Z</dcterms:modified>
</cp:coreProperties>
</file>