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24" r:id="rId3"/>
    <p:sldId id="327" r:id="rId4"/>
    <p:sldId id="329" r:id="rId5"/>
    <p:sldId id="330" r:id="rId6"/>
    <p:sldId id="331" r:id="rId7"/>
    <p:sldId id="332" r:id="rId8"/>
    <p:sldId id="33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4"/>
            <p14:sldId id="327"/>
            <p14:sldId id="329"/>
            <p14:sldId id="330"/>
            <p14:sldId id="331"/>
            <p14:sldId id="332"/>
            <p14:sldId id="3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en-US" sz="6000" b="1" dirty="0"/>
              <a:t>هَل كُنتِ تَعلَمِين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en-US" b="1" dirty="0"/>
              <a:t>هَل كُنتِ تَعلَمِين أنَّ اِبنَكِ يَسوع</a:t>
            </a:r>
            <a:br>
              <a:rPr lang="ar-EG" altLang="en-US" b="1" dirty="0"/>
            </a:br>
            <a:r>
              <a:rPr lang="ar-EG" altLang="en-US" b="1" dirty="0"/>
              <a:t>سَيَمشِي فَوْقَ المَاء</a:t>
            </a:r>
            <a:br>
              <a:rPr lang="ar-EG" altLang="en-US" b="1" dirty="0"/>
            </a:br>
            <a:r>
              <a:rPr lang="ar-EG" altLang="en-US" b="1" dirty="0"/>
              <a:t>آهِ هَل تَعلَمِيــــن أنَّ اِبنَكِ الحَبيب</a:t>
            </a:r>
            <a:br>
              <a:rPr lang="ar-EG" altLang="en-US" b="1" dirty="0"/>
            </a:br>
            <a:r>
              <a:rPr lang="ar-EG" altLang="en-US" b="1" dirty="0"/>
              <a:t>يُخَلِّصُ </a:t>
            </a:r>
            <a:r>
              <a:rPr lang="ar-EG" altLang="en-US" b="1" dirty="0" err="1"/>
              <a:t>الخُطَــــاة</a:t>
            </a:r>
            <a:br>
              <a:rPr lang="en-US" altLang="en-US" sz="2800" b="1" dirty="0"/>
            </a:br>
            <a:r>
              <a:rPr lang="en-US" altLang="en-US" sz="2800" b="1" dirty="0" err="1">
                <a:solidFill>
                  <a:srgbClr val="FF0000"/>
                </a:solidFill>
              </a:rPr>
              <a:t>hal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konti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taalameen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ann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abnaki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yasou</a:t>
            </a:r>
            <a:br>
              <a:rPr lang="ar-EG" altLang="en-US" sz="2800" b="1" dirty="0">
                <a:solidFill>
                  <a:srgbClr val="FF0000"/>
                </a:solidFill>
              </a:rPr>
            </a:br>
            <a:r>
              <a:rPr lang="en-US" altLang="en-US" sz="2800" b="1" dirty="0" err="1">
                <a:solidFill>
                  <a:srgbClr val="FF0000"/>
                </a:solidFill>
              </a:rPr>
              <a:t>sa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yamshi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fawqa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almaa</a:t>
            </a:r>
            <a:br>
              <a:rPr lang="en-US" altLang="en-US" sz="2800" b="1" dirty="0">
                <a:solidFill>
                  <a:srgbClr val="FF0000"/>
                </a:solidFill>
              </a:rPr>
            </a:br>
            <a:r>
              <a:rPr lang="en-US" altLang="en-US" sz="2800" b="1" dirty="0" err="1">
                <a:solidFill>
                  <a:srgbClr val="FF0000"/>
                </a:solidFill>
              </a:rPr>
              <a:t>aahi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hal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taalameen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ann</a:t>
            </a:r>
            <a:r>
              <a:rPr lang="en-US" altLang="en-US" sz="2800" b="1" dirty="0">
                <a:solidFill>
                  <a:srgbClr val="FF0000"/>
                </a:solidFill>
              </a:rPr>
              <a:t> Abnaki </a:t>
            </a:r>
            <a:r>
              <a:rPr lang="en-US" altLang="en-US" sz="2800" b="1" dirty="0" err="1">
                <a:solidFill>
                  <a:srgbClr val="FF0000"/>
                </a:solidFill>
              </a:rPr>
              <a:t>alhabeeb</a:t>
            </a:r>
            <a:br>
              <a:rPr lang="ar-EG" altLang="en-US" sz="2800" b="1" dirty="0">
                <a:solidFill>
                  <a:srgbClr val="FF0000"/>
                </a:solidFill>
              </a:rPr>
            </a:br>
            <a:r>
              <a:rPr lang="en-US" altLang="en-US" sz="2800" b="1" dirty="0" err="1">
                <a:solidFill>
                  <a:srgbClr val="FF0000"/>
                </a:solidFill>
              </a:rPr>
              <a:t>yokhalleSo</a:t>
            </a:r>
            <a:r>
              <a:rPr lang="en-US" altLang="en-US" sz="2800" b="1" dirty="0">
                <a:solidFill>
                  <a:srgbClr val="FF0000"/>
                </a:solidFill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</a:rPr>
              <a:t>elkhotah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rtl="1"/>
            <a:br>
              <a:rPr lang="en-US" altLang="en-US" sz="500" b="1" dirty="0"/>
            </a:br>
            <a:r>
              <a:rPr lang="en-US" altLang="en-US" sz="2800" b="1" dirty="0"/>
              <a:t>Mary, did you know</a:t>
            </a:r>
            <a:br>
              <a:rPr lang="en-US" altLang="en-US" sz="2800" b="1" dirty="0"/>
            </a:br>
            <a:r>
              <a:rPr lang="en-US" altLang="en-US" sz="2800" b="1" dirty="0"/>
              <a:t>That your baby boy would one day walk on water?</a:t>
            </a:r>
            <a:br>
              <a:rPr lang="en-US" altLang="en-US" sz="2800" b="1" dirty="0"/>
            </a:br>
            <a:r>
              <a:rPr lang="en-US" altLang="en-US" sz="2800" b="1" dirty="0"/>
              <a:t>Mary, did you know that your baby boy</a:t>
            </a:r>
            <a:br>
              <a:rPr lang="en-US" altLang="en-US" sz="2800" b="1" dirty="0"/>
            </a:br>
            <a:r>
              <a:rPr lang="en-US" altLang="en-US" sz="2800" b="1" dirty="0"/>
              <a:t>would save our sons and daughters?</a:t>
            </a:r>
            <a:endParaRPr kumimoji="0" lang="ar-EG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4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أو تَعلَمِين أنَّ يَسوعَ جَاءَ يَمنَحُنا الفِدَاء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أنَّ اِبنَكِ الوَلِيد  يَمنَحُنـــــــا الحَيَـــــاة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taalameen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anna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yasoua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jaa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yamnahona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alfedaa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annab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naki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alwaleed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yamnahona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alhayah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endParaRPr kumimoji="0" lang="ar-EG" sz="9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9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Did you know that your baby boy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has come to make you new;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child that you delivered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will soon deliver you?</a:t>
            </a:r>
            <a:endParaRPr kumimoji="0" lang="ar-EG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048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sz="4800" b="1" dirty="0"/>
              <a:t>هَل كُنتي تَعلَمِين أنَّ اِبنَكِ الحَنُون</a:t>
            </a:r>
            <a:br>
              <a:rPr lang="ar-EG" sz="4800" b="1" dirty="0"/>
            </a:br>
            <a:r>
              <a:rPr lang="ar-EG" sz="4800" b="1" dirty="0"/>
              <a:t>سَيَفتَحُ العُيُون</a:t>
            </a:r>
            <a:br>
              <a:rPr lang="ar-EG" sz="4800" b="1" dirty="0"/>
            </a:br>
            <a:r>
              <a:rPr lang="ar-EG" sz="4800" b="1" dirty="0"/>
              <a:t>وَبيَدِهِ </a:t>
            </a:r>
            <a:r>
              <a:rPr lang="ar-EG" sz="4800" b="1" dirty="0" err="1"/>
              <a:t>يُهَدِّيءُ</a:t>
            </a:r>
            <a:r>
              <a:rPr lang="ar-EG" sz="4800" b="1" dirty="0"/>
              <a:t> الرِّياح   يَأمُرُها بالسُّكون</a:t>
            </a:r>
          </a:p>
          <a:p>
            <a:pPr rtl="1"/>
            <a:br>
              <a:rPr lang="ar-EG" sz="1600" b="1" dirty="0"/>
            </a:br>
            <a:r>
              <a:rPr lang="en-US" sz="2800" b="1" dirty="0" err="1">
                <a:solidFill>
                  <a:srgbClr val="FF0000"/>
                </a:solidFill>
              </a:rPr>
              <a:t>hal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konti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taalameen</a:t>
            </a:r>
            <a:r>
              <a:rPr lang="en-US" sz="2800" b="1" dirty="0">
                <a:solidFill>
                  <a:srgbClr val="FF0000"/>
                </a:solidFill>
              </a:rPr>
              <a:t>   </a:t>
            </a:r>
            <a:r>
              <a:rPr lang="en-US" sz="2800" b="1" dirty="0" err="1">
                <a:solidFill>
                  <a:srgbClr val="FF0000"/>
                </a:solidFill>
              </a:rPr>
              <a:t>ann</a:t>
            </a:r>
            <a:r>
              <a:rPr lang="en-US" sz="2800" b="1" dirty="0">
                <a:solidFill>
                  <a:srgbClr val="FF0000"/>
                </a:solidFill>
              </a:rPr>
              <a:t> Abnaki </a:t>
            </a:r>
            <a:r>
              <a:rPr lang="en-US" sz="2800" b="1" dirty="0" err="1">
                <a:solidFill>
                  <a:srgbClr val="FF0000"/>
                </a:solidFill>
              </a:rPr>
              <a:t>alhanoon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n-US" sz="2800" b="1" dirty="0" err="1">
                <a:solidFill>
                  <a:srgbClr val="FF0000"/>
                </a:solidFill>
              </a:rPr>
              <a:t>sa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yaftaho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alaoion</a:t>
            </a:r>
            <a:br>
              <a:rPr lang="es-ES" sz="2800" b="1" dirty="0">
                <a:solidFill>
                  <a:srgbClr val="FF0000"/>
                </a:solidFill>
              </a:rPr>
            </a:br>
            <a:r>
              <a:rPr lang="es-ES" sz="2800" b="1" dirty="0" err="1">
                <a:solidFill>
                  <a:srgbClr val="FF0000"/>
                </a:solidFill>
              </a:rPr>
              <a:t>wa</a:t>
            </a:r>
            <a:r>
              <a:rPr lang="es-ES" sz="2800" b="1" dirty="0">
                <a:solidFill>
                  <a:srgbClr val="FF0000"/>
                </a:solidFill>
              </a:rPr>
              <a:t> be </a:t>
            </a:r>
            <a:r>
              <a:rPr lang="es-ES" sz="2800" b="1" dirty="0" err="1">
                <a:solidFill>
                  <a:srgbClr val="FF0000"/>
                </a:solidFill>
              </a:rPr>
              <a:t>yadehi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yohaddeao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elrriah</a:t>
            </a:r>
            <a:br>
              <a:rPr lang="ar-EG" sz="2800" b="1" dirty="0">
                <a:solidFill>
                  <a:srgbClr val="FF0000"/>
                </a:solidFill>
              </a:rPr>
            </a:br>
            <a:r>
              <a:rPr lang="es-ES" sz="2800" b="1" dirty="0" err="1">
                <a:solidFill>
                  <a:srgbClr val="FF0000"/>
                </a:solidFill>
              </a:rPr>
              <a:t>yaamoroha</a:t>
            </a:r>
            <a:r>
              <a:rPr lang="es-ES" sz="2800" b="1" dirty="0">
                <a:solidFill>
                  <a:srgbClr val="FF0000"/>
                </a:solidFill>
              </a:rPr>
              <a:t> </a:t>
            </a:r>
            <a:r>
              <a:rPr lang="es-ES" sz="2800" b="1" dirty="0" err="1">
                <a:solidFill>
                  <a:srgbClr val="FF0000"/>
                </a:solidFill>
              </a:rPr>
              <a:t>bessokoon</a:t>
            </a:r>
            <a:endParaRPr lang="ar-EG" sz="1000" b="1" dirty="0">
              <a:solidFill>
                <a:srgbClr val="FF0000"/>
              </a:solidFill>
            </a:endParaRPr>
          </a:p>
          <a:p>
            <a:pPr rtl="1"/>
            <a:br>
              <a:rPr lang="es-ES" sz="1000" b="1" dirty="0"/>
            </a:br>
            <a:r>
              <a:rPr lang="en-US" sz="2800" b="1" dirty="0"/>
              <a:t>Mary, did you know that your baby boy</a:t>
            </a:r>
            <a:br>
              <a:rPr lang="en-US" sz="2800" b="1" dirty="0"/>
            </a:br>
            <a:r>
              <a:rPr lang="en-US" sz="2800" b="1" dirty="0"/>
              <a:t>will give sight to a blind man?</a:t>
            </a:r>
            <a:br>
              <a:rPr lang="en-US" sz="2800" b="1" dirty="0"/>
            </a:br>
            <a:r>
              <a:rPr lang="en-US" sz="2800" b="1" dirty="0"/>
              <a:t>Mary, did you know that your baby boy </a:t>
            </a:r>
            <a:br>
              <a:rPr lang="en-US" sz="2800" b="1" dirty="0"/>
            </a:br>
            <a:r>
              <a:rPr lang="en-US" sz="2800" b="1" dirty="0"/>
              <a:t>will calm the storm with His hand?</a:t>
            </a:r>
            <a:endParaRPr kumimoji="0" lang="ar-EG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9991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أوَ تَعلَمِين أنَّ لَهُ تَسجُد كُلُّ المَلائِكَة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وَإذ تُقَبِّلِيــــــــــهِ   فَذا وَجـــــهُ الإلَه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taalameen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laho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tasjod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kollo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almalaaeka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eth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toqabbeleehi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  fa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wajho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lelah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lang="en-US" sz="28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endParaRPr lang="ar-EG" sz="1000" b="1" kern="0" dirty="0">
              <a:solidFill>
                <a:srgbClr val="000000"/>
              </a:solidFill>
              <a:latin typeface="Arial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Did you know that your baby boy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has walked where angels trod?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When you kiss your little baby,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you kiss the face of God! 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Oh Mary did you know?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4514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سَيُبصِرُون سَيَسمَعُون كَذا يَحيَا الأموَات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بَل وَيَمشُون وَيَنطِقون دَوْمَاً بالتَّسبيحَات</a:t>
            </a:r>
          </a:p>
          <a:p>
            <a:pPr rtl="1"/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yobSeroon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yasmaaoon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katha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yahia</a:t>
            </a:r>
            <a:r>
              <a:rPr kumimoji="0" lang="es-E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s-E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alamwat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yamshoon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wa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yanteqoon</a:t>
            </a:r>
            <a:b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dawman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bettasbeehat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endParaRPr kumimoji="0" lang="ar-EG" sz="1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Oh Mary did you know?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blind will see, the deaf will hear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dead will live again.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lame will leap, the dumb will speak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praises of the Lamb.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430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 كُنتِ تُدرِكِين أنَّ اِبنَكِ الوَلِيد</a:t>
            </a:r>
            <a:b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صَانِعُ الوجُـــــــود</a:t>
            </a:r>
            <a:b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أو هَل تَعلَمِين أنَّ الطِّفلَ الرَّضِيع</a:t>
            </a:r>
            <a:b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altLang="en-US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مُلكُهُ يَسُـــــــــود</a:t>
            </a:r>
          </a:p>
          <a:p>
            <a:pPr rtl="1"/>
            <a:br>
              <a:rPr kumimoji="0" lang="ar-EG" alt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konti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todrekeen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abnaki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alwaleed</a:t>
            </a:r>
            <a:br>
              <a:rPr kumimoji="0" lang="ar-EG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Saneao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alwojod</a:t>
            </a:r>
            <a:b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aw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taalameen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annat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tefla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alrraDeea</a:t>
            </a:r>
            <a:br>
              <a:rPr kumimoji="0" lang="ar-EG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molkoho</a:t>
            </a: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alt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yasood</a:t>
            </a:r>
            <a:endParaRPr kumimoji="0" lang="ar-EG" altLang="en-US" sz="2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br>
              <a:rPr kumimoji="0" lang="en-US" alt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Mary, did you know that your baby boy</a:t>
            </a:r>
            <a:b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is Lord of all creation?</a:t>
            </a:r>
            <a:b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Mary, did you know that your baby boy</a:t>
            </a:r>
            <a:b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altLang="en-US" sz="24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will one day rule the nations?</a:t>
            </a:r>
            <a:endParaRPr kumimoji="0" lang="ar-EG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2694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هَل تَعلَمِين أنَّ اِبنَكِ الصَّغير ذَبيحَةُ الفِدَاء</a:t>
            </a:r>
            <a:b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ar-EG" sz="4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النَّــــائِمُ في حِضنِكِ   هُـــــــــوَ الإلَــه</a:t>
            </a:r>
          </a:p>
          <a:p>
            <a:pPr rtl="1"/>
            <a:br>
              <a:rPr kumimoji="0" lang="ar-EG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taalameen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abnaki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elSSagheer</a:t>
            </a:r>
            <a:endParaRPr kumimoji="0" lang="en-US" sz="28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rtl="1"/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thabeehato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alfedaa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annaaemo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fi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heDneki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hoal</a:t>
            </a: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28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elah</a:t>
            </a:r>
            <a:br>
              <a:rPr kumimoji="0" lang="en-US" sz="1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b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Did you know that your baby boy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is Heaven's perfect Lamb?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The sleeping child you're holding</a:t>
            </a:r>
            <a:b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is the great I Am!</a:t>
            </a:r>
            <a:br>
              <a:rPr kumimoji="0" lang="en-US" sz="36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</a:br>
            <a:r>
              <a:rPr kumimoji="0" lang="en-US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j-ea"/>
                <a:cs typeface="Arial"/>
              </a:rPr>
              <a:t>Mary did you know?</a:t>
            </a:r>
            <a:endParaRPr kumimoji="0" lang="ar-EG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94761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5217</TotalTime>
  <Words>486</Words>
  <Application>Microsoft Office PowerPoint</Application>
  <PresentationFormat>عرض على الشاشة 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504</cp:revision>
  <dcterms:created xsi:type="dcterms:W3CDTF">2021-12-07T14:30:00Z</dcterms:created>
  <dcterms:modified xsi:type="dcterms:W3CDTF">2023-12-18T12:04:26Z</dcterms:modified>
</cp:coreProperties>
</file>