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6" d="100"/>
          <a:sy n="56" d="100"/>
        </p:scale>
        <p:origin x="212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ها من الشرق ملوك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5-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هَيَّا فانظُرُوا المَسِيحْ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مَلِكَاً حَبْرَاً ذَبيحْ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الكَوْنُ يُهْـــدِي لِمَجْــدِهِ التَّسْبيحْ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62315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21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أيُّها النَّجْمُ البَهِيُّ العَجيبْ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ذا الجَلالِ وَالسَّنا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سِرْ بِنـــا وَاهْدِ إلى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مَنْ نورُهُ أبهَى </a:t>
            </a:r>
            <a:r>
              <a:rPr lang="ar-EG" sz="8000" b="1" dirty="0" err="1">
                <a:solidFill>
                  <a:srgbClr val="003300"/>
                </a:solidFill>
              </a:rPr>
              <a:t>ضِيا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1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ها مِنَ الشَّرْقِ مُلوكْ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بِهَدَايـــا قادِمينْ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فَوْقَ سَهْلٍ وَجِبــالٍ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ذا النَّجْمَ تابِعِين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21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أيُّها النَّجْمُ البَهِيُّ العَجيبْ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ذا الجَلالِ وَالسَّنا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سِرْ بِنـــا وَاهْدِ إلى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مَنْ نورُهُ أبهَى </a:t>
            </a:r>
            <a:r>
              <a:rPr lang="ar-EG" sz="8000" b="1" dirty="0" err="1">
                <a:solidFill>
                  <a:srgbClr val="003300"/>
                </a:solidFill>
              </a:rPr>
              <a:t>ضِيا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أنا أُهْدِيــهِ ذَهَب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رَمْزَ مُلكٍ واقتِدَارْ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فهوَ مَلْكُ الكُلِّ يَبقى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عَلى مَدَى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الأدْهَارْ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69087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21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أيُّها النَّجْمُ البَهِيُّ العَجيبْ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ذا الجَلالِ وَالسَّنا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سِرْ بِنـــا وَاهْدِ إلى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مَنْ نورُهُ أبهَى </a:t>
            </a:r>
            <a:r>
              <a:rPr lang="ar-EG" sz="8000" b="1" dirty="0" err="1">
                <a:solidFill>
                  <a:srgbClr val="003300"/>
                </a:solidFill>
              </a:rPr>
              <a:t>ضِيا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وَأنا أُهْدِي لُبَانْ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رَمْزَ حَمْدٍ وَصَــــلاة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وَسُجـــــودٍ فاعْبُدُوهُ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هوَ الـــــــرَّبُّ الإلَه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74373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21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أيُّها النَّجْمُ البَهِيُّ العَجيبْ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ذا الجَلالِ وَالسَّنا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سِرْ بِنـــا وَاهْدِ إلى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مَنْ نورُهُ أبهَى </a:t>
            </a:r>
            <a:r>
              <a:rPr lang="ar-EG" sz="8000" b="1" dirty="0" err="1">
                <a:solidFill>
                  <a:srgbClr val="003300"/>
                </a:solidFill>
              </a:rPr>
              <a:t>ضِيا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5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726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أنا بالمُرِّ أجِيءُ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رَمْزَ حُزْنٍ وَمِحَنْ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وَصَليبٍ وَحُنـــوطٍ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لِلقَبْرِ وَالكَفَــــــنْ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731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21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أيُّها النَّجْمُ البَهِيُّ العَجيبْ 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ذا الجَلالِ وَالسَّنا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سِرْ بِنـــا وَاهْدِ إلى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مَنْ نورُهُ أبهَى </a:t>
            </a:r>
            <a:r>
              <a:rPr lang="ar-EG" sz="8000" b="1" dirty="0" err="1">
                <a:solidFill>
                  <a:srgbClr val="003300"/>
                </a:solidFill>
              </a:rPr>
              <a:t>ضِيا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7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164</Words>
  <Application>Microsoft Office PowerPoint</Application>
  <PresentationFormat>عرض على الشاشة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2023-12-13T11:50:55Z</dcterms:modified>
</cp:coreProperties>
</file>