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303" r:id="rId3"/>
    <p:sldId id="304" r:id="rId4"/>
    <p:sldId id="305" r:id="rId5"/>
    <p:sldId id="308" r:id="rId6"/>
    <p:sldId id="307" r:id="rId7"/>
    <p:sldId id="309" r:id="rId8"/>
    <p:sldId id="29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03"/>
            <p14:sldId id="304"/>
            <p14:sldId id="305"/>
            <p14:sldId id="308"/>
            <p14:sldId id="307"/>
            <p14:sldId id="30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49" autoAdjust="0"/>
    <p:restoredTop sz="94660"/>
  </p:normalViewPr>
  <p:slideViewPr>
    <p:cSldViewPr>
      <p:cViewPr varScale="1">
        <p:scale>
          <a:sx n="59" d="100"/>
          <a:sy n="59" d="100"/>
        </p:scale>
        <p:origin x="60" y="43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4/11/2024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4/11/2024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30725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ها إنني اقترب</a:t>
            </a:r>
            <a:endParaRPr lang="ar-EG" sz="72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1-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ها إنني أقترب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وأطلب منك الرضا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معترفا بأنك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أنت الوحيد </a:t>
            </a: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المرتجي</a:t>
            </a:r>
            <a:endParaRPr lang="ar-EG" sz="66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371125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أنت ربي كل بهجتي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منك ربي عوني قوتي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فيك ربي حقًا راحتي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يا حبيبي يا يسوع</a:t>
            </a:r>
          </a:p>
        </p:txBody>
      </p:sp>
    </p:spTree>
    <p:extLst>
      <p:ext uri="{BB962C8B-B14F-4D97-AF65-F5344CB8AC3E}">
        <p14:creationId xmlns:p14="http://schemas.microsoft.com/office/powerpoint/2010/main" val="6512395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2-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تعبت من سيري البطيء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والوقت يمضي في هباء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فسر بوجهك المضيء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أمامي يا نور الرجاء</a:t>
            </a:r>
          </a:p>
        </p:txBody>
      </p:sp>
    </p:spTree>
    <p:extLst>
      <p:ext uri="{BB962C8B-B14F-4D97-AF65-F5344CB8AC3E}">
        <p14:creationId xmlns:p14="http://schemas.microsoft.com/office/powerpoint/2010/main" val="16068529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أنت ربي كل بهجتي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منك ربي عوني قوتي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فيك ربي حقًا راحتي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يا حبيبي يا يسوع</a:t>
            </a:r>
          </a:p>
        </p:txBody>
      </p:sp>
    </p:spTree>
    <p:extLst>
      <p:ext uri="{BB962C8B-B14F-4D97-AF65-F5344CB8AC3E}">
        <p14:creationId xmlns:p14="http://schemas.microsoft.com/office/powerpoint/2010/main" val="11299170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3-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ومعك سوف أكمل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مسيرتي في ذي الحياه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لن يبهر بريقها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عينًا رأت نور الإله</a:t>
            </a:r>
          </a:p>
        </p:txBody>
      </p:sp>
    </p:spTree>
    <p:extLst>
      <p:ext uri="{BB962C8B-B14F-4D97-AF65-F5344CB8AC3E}">
        <p14:creationId xmlns:p14="http://schemas.microsoft.com/office/powerpoint/2010/main" val="24281793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أنت ربي كل بهجتي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منك ربي عوني قوتي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فيك ربي حقًا راحتي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يا حبيبي يا يسوع</a:t>
            </a:r>
          </a:p>
        </p:txBody>
      </p:sp>
    </p:spTree>
    <p:extLst>
      <p:ext uri="{BB962C8B-B14F-4D97-AF65-F5344CB8AC3E}">
        <p14:creationId xmlns:p14="http://schemas.microsoft.com/office/powerpoint/2010/main" val="27503776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3722</TotalTime>
  <Words>101</Words>
  <Application>Microsoft Office PowerPoint</Application>
  <PresentationFormat>On-screen Show (4:3)</PresentationFormat>
  <Paragraphs>32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Helvetica Neue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user</cp:lastModifiedBy>
  <cp:revision>294</cp:revision>
  <dcterms:created xsi:type="dcterms:W3CDTF">2021-12-07T14:30:00Z</dcterms:created>
  <dcterms:modified xsi:type="dcterms:W3CDTF">2024-04-11T09:28:28Z</dcterms:modified>
</cp:coreProperties>
</file>