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52" y="3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نسجد 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نَسجُدُ لَكَ نَجثو لاسمِكَ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نَعبُدُ شَخصَكَ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(يَسوع المَسيح)2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(نُحِبُّكَ يا يَسوع)4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فَدَيْتَنا  وَاشتَرَيْتَنا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نَعبُدُ شَخصَكَ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(يَسوع المَسيح)2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(نُحِبُّكَ يا يَسوع)4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94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إنَّنا لَكَ 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لَكَ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وَحدَكَ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نَعبُدُ شَخصَــــــكَ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(يَسوع المَسيح)2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(نُحِبُّكَ يا يَسوع)4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08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61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288</cp:revision>
  <dcterms:created xsi:type="dcterms:W3CDTF">2021-12-07T14:30:00Z</dcterms:created>
  <dcterms:modified xsi:type="dcterms:W3CDTF">2024-04-11T13:02:40Z</dcterms:modified>
</cp:coreProperties>
</file>