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46" r:id="rId5"/>
    <p:sldId id="347" r:id="rId6"/>
    <p:sldId id="336" r:id="rId7"/>
    <p:sldId id="337" r:id="rId8"/>
    <p:sldId id="348" r:id="rId9"/>
    <p:sldId id="34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6" d="100"/>
          <a:sy n="56" d="100"/>
        </p:scale>
        <p:origin x="736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874455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 err="1">
                <a:latin typeface="Arial" charset="0"/>
                <a:cs typeface="Arial" charset="0"/>
              </a:rPr>
              <a:t>ميدلي</a:t>
            </a:r>
            <a:r>
              <a:rPr lang="ar-SA" sz="8000" b="1" dirty="0">
                <a:latin typeface="Arial" charset="0"/>
                <a:cs typeface="Arial" charset="0"/>
              </a:rPr>
              <a:t> </a:t>
            </a:r>
            <a:r>
              <a:rPr lang="ar-EG" sz="8000" b="1" dirty="0">
                <a:latin typeface="Arial" charset="0"/>
                <a:cs typeface="Arial" charset="0"/>
              </a:rPr>
              <a:t> </a:t>
            </a:r>
            <a:r>
              <a:rPr lang="ar-SA" sz="8000" b="1" dirty="0">
                <a:latin typeface="Arial" charset="0"/>
                <a:cs typeface="Arial" charset="0"/>
              </a:rPr>
              <a:t>مجدا للحمل </a:t>
            </a:r>
            <a:endParaRPr lang="ar-EG" sz="8000" b="1" dirty="0">
              <a:latin typeface="Arial" charset="0"/>
              <a:cs typeface="Arial" charset="0"/>
            </a:endParaRPr>
          </a:p>
          <a:p>
            <a:pPr algn="ctr"/>
            <a:r>
              <a:rPr lang="ar-SA" sz="8000" b="1" dirty="0">
                <a:latin typeface="Arial" charset="0"/>
                <a:cs typeface="Arial" charset="0"/>
              </a:rPr>
              <a:t> فوق الجميع نرفع اسمك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57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(مَجدَاً </a:t>
            </a:r>
            <a:r>
              <a:rPr lang="ar-EG" sz="7200" b="1" dirty="0" err="1">
                <a:latin typeface="Arial" charset="0"/>
                <a:cs typeface="Arial" charset="0"/>
              </a:rPr>
              <a:t>مَجدَاً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latin typeface="Arial" charset="0"/>
                <a:cs typeface="Arial" charset="0"/>
              </a:rPr>
              <a:t>مَجدَاً</a:t>
            </a:r>
            <a:r>
              <a:rPr lang="ar-EG" sz="7200" b="1" dirty="0">
                <a:latin typeface="Arial" charset="0"/>
                <a:cs typeface="Arial" charset="0"/>
              </a:rPr>
              <a:t> لِلحَمَل)</a:t>
            </a:r>
            <a:r>
              <a:rPr lang="ar-EG" sz="6000" b="1" dirty="0">
                <a:latin typeface="Arial" charset="0"/>
                <a:cs typeface="Arial" charset="0"/>
              </a:rPr>
              <a:t>2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نحنُ نُسَبِّحُكَ وَنَشدُو لاسمِكَ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latin typeface="Arial" charset="0"/>
                <a:cs typeface="Arial" charset="0"/>
              </a:rPr>
              <a:t>يا مَن لَهُ كُلُّ المَجد</a:t>
            </a: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56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وَالآنَ لَكَ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نُهدِي كُلَّ الحَيَاة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فأنتَ رَبُّ المَجد</a:t>
            </a:r>
            <a:endParaRPr lang="ar-EG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نحنُ نُسَبِّحُكَ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وَنَشدُو لاسمِكَ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يا مَن لَهُ كُلُّ المَجد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39574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15628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وَالآنَ لَكَ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نُهدِي كُلَّ الحَيَاة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فأنتَ رَبُّ المَجد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377817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(فوقَ الجَميع نرفعُ اِسمَكَ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رَبَّاً قديــــــــــر لِلأبَدِ مُلكُكَ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دَومَاً أمين نثِــــــــقُ بكَ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  نُعُظِّمُـــكَ مَــــــــن مِثلُكَ)2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(يَسوع اِسمُكَ عَظيم)</a:t>
            </a:r>
            <a:r>
              <a:rPr lang="ar-EG" sz="6600" b="1" dirty="0"/>
              <a:t>3</a:t>
            </a:r>
            <a:endParaRPr lang="ar-EG" sz="8000" b="1" dirty="0"/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نسجُدُ لكَ فاسمُكَ عَظيم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يَسوعُ أنتَ مَلِكي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وقَ الجَميعْ أرفعُ اِسمَكَ  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لِلأبَدِ أُعلِنُ مَجْدَكَ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أخضَــــعُ لكَ يا رَبّ  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latin typeface="Arial" charset="0"/>
                <a:cs typeface="Arial" charset="0"/>
              </a:rPr>
              <a:t>وَأهتِفُ مِن كُلِّ القلبْ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40670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(يَسوع اِسمُكَ عَظيم)</a:t>
            </a:r>
            <a:r>
              <a:rPr lang="ar-EG" sz="6000" b="1" dirty="0"/>
              <a:t>3</a:t>
            </a:r>
            <a:endParaRPr lang="ar-EG" sz="7200" b="1" dirty="0"/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نسجُدُ لكَ فاسمُكَ عَظيم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8000" b="1" dirty="0"/>
              <a:t> (يَسوعُ أنتَ مَلِكي)</a:t>
            </a:r>
            <a:r>
              <a:rPr lang="ar-EG" sz="6000" b="1" dirty="0"/>
              <a:t>2</a:t>
            </a:r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103027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114</Words>
  <Application>Microsoft Office PowerPoint</Application>
  <PresentationFormat>عرض على الشاشة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2023-12-04T08:20:55Z</dcterms:modified>
</cp:coreProperties>
</file>