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3" r:id="rId6"/>
    <p:sldId id="432" r:id="rId7"/>
    <p:sldId id="43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3"/>
            <p14:sldId id="432"/>
            <p14:sldId id="4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52" y="4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مبتهجين بحبيبنا يسوع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8230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    (مبتهجين بحبيبنا يسوع)3 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مجــــــــداً لاسمــــــــــــه</a:t>
            </a:r>
          </a:p>
          <a:p>
            <a:pPr algn="ctr" rtl="1">
              <a:lnSpc>
                <a:spcPct val="150000"/>
              </a:lnSpc>
            </a:pPr>
            <a:br>
              <a:rPr lang="ar-EG" sz="7200" b="1" dirty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  (نعبده بالــــــروح)2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مبتهجين بحبيبنا يسوع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مجداً لاسمــــــه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399" y="141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 2-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 (فرحين بمحضره)3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نهلل لاسمــــــــــه </a:t>
            </a:r>
            <a:br>
              <a:rPr lang="ar-EG" sz="8000" b="1" dirty="0"/>
            </a:br>
            <a:endParaRPr lang="en-US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09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 (نعبده بالــــــروح)2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مبتهجين بحبيبنا يسوع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مجداً لاسمــــــه</a:t>
            </a:r>
          </a:p>
        </p:txBody>
      </p:sp>
    </p:spTree>
    <p:extLst>
      <p:ext uri="{BB962C8B-B14F-4D97-AF65-F5344CB8AC3E}">
        <p14:creationId xmlns:p14="http://schemas.microsoft.com/office/powerpoint/2010/main" val="1866614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 (ملك الملوك رب الأرباب)3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 مجــــــــــداً لاسمــــــــــــه </a:t>
            </a:r>
            <a:br>
              <a:rPr lang="ar-EG" sz="7200" b="1" dirty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 (نعبده بالــــــروح)2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مبتهجين بحبيبنا يسوع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582A"/>
                </a:solidFill>
              </a:rPr>
              <a:t>مجداً لاسمــــــه</a:t>
            </a:r>
          </a:p>
        </p:txBody>
      </p:sp>
    </p:spTree>
    <p:extLst>
      <p:ext uri="{BB962C8B-B14F-4D97-AF65-F5344CB8AC3E}">
        <p14:creationId xmlns:p14="http://schemas.microsoft.com/office/powerpoint/2010/main" val="2075417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2132</TotalTime>
  <Words>78</Words>
  <Application>Microsoft Office PowerPoint</Application>
  <PresentationFormat>عرض على الشاشة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332</cp:revision>
  <dcterms:created xsi:type="dcterms:W3CDTF">2021-12-07T14:30:00Z</dcterms:created>
  <dcterms:modified xsi:type="dcterms:W3CDTF">2024-04-11T10:32:18Z</dcterms:modified>
</cp:coreProperties>
</file>