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3" r:id="rId6"/>
    <p:sldId id="432" r:id="rId7"/>
    <p:sldId id="43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3"/>
            <p14:sldId id="432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مبتهجين بحبيبنا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   (مبتهجين بحبيبنا يسوع)3 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مجــــــــداً لاسمــــــــــــه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  (نعبده بالــــــروح)2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مبتهجين بحبيبنا يسوع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مجداً لاسمــــــه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 2-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 (فرحين بمحضره)3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نهلل لاسمــــــــــه </a:t>
            </a:r>
            <a:br>
              <a:rPr lang="ar-EG" sz="8000" b="1" dirty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 (نعبده بالــــــروح)2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مبتهجين بحبيبنا يسوع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مجداً لاسمــــــه</a:t>
            </a:r>
          </a:p>
        </p:txBody>
      </p:sp>
    </p:spTree>
    <p:extLst>
      <p:ext uri="{BB962C8B-B14F-4D97-AF65-F5344CB8AC3E}">
        <p14:creationId xmlns:p14="http://schemas.microsoft.com/office/powerpoint/2010/main" val="186661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(ملك الملوك رب الأرباب)3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مجــــــــــداً لاسمــــــــــــه </a:t>
            </a: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 (نعبده بالــــــروح)2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مبتهجين بحبيبنا يسوع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582A"/>
                </a:solidFill>
              </a:rPr>
              <a:t>مجداً لاسمــــــه</a:t>
            </a:r>
          </a:p>
        </p:txBody>
      </p:sp>
    </p:spTree>
    <p:extLst>
      <p:ext uri="{BB962C8B-B14F-4D97-AF65-F5344CB8AC3E}">
        <p14:creationId xmlns:p14="http://schemas.microsoft.com/office/powerpoint/2010/main" val="207541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</TotalTime>
  <Words>78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333</cp:revision>
  <dcterms:created xsi:type="dcterms:W3CDTF">2021-12-07T14:30:00Z</dcterms:created>
  <dcterms:modified xsi:type="dcterms:W3CDTF">2024-09-02T10:50:26Z</dcterms:modified>
</cp:coreProperties>
</file>