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5" r:id="rId2"/>
    <p:sldId id="303" r:id="rId3"/>
    <p:sldId id="304" r:id="rId4"/>
    <p:sldId id="29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3"/>
            <p14:sldId id="304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56" d="100"/>
          <a:sy n="56" d="100"/>
        </p:scale>
        <p:origin x="52" y="49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951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</a:rPr>
              <a:t>لندخلن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 لمحضر الملك</a:t>
            </a:r>
            <a:endParaRPr lang="ar-EG" sz="66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ar-EG" sz="6600" b="1" dirty="0" err="1">
                <a:effectLst/>
                <a:cs typeface="+mn-cs"/>
              </a:rPr>
              <a:t>لِنَدخُلَنَّ</a:t>
            </a:r>
            <a:r>
              <a:rPr lang="ar-EG" sz="6600" b="1" dirty="0">
                <a:effectLst/>
                <a:cs typeface="+mn-cs"/>
              </a:rPr>
              <a:t> لِمَحضَرِ المَلِك</a:t>
            </a:r>
          </a:p>
          <a:p>
            <a:pPr algn="ctr">
              <a:lnSpc>
                <a:spcPct val="150000"/>
              </a:lnSpc>
            </a:pPr>
            <a:r>
              <a:rPr lang="ar-EG" sz="6600" b="1" dirty="0" err="1">
                <a:effectLst/>
                <a:cs typeface="+mn-cs"/>
              </a:rPr>
              <a:t>وَنَسجُدَنَّ</a:t>
            </a:r>
            <a:r>
              <a:rPr lang="ar-EG" sz="6600" b="1" dirty="0">
                <a:effectLst/>
                <a:cs typeface="+mn-cs"/>
              </a:rPr>
              <a:t> أمَامَهُ</a:t>
            </a:r>
            <a:br>
              <a:rPr lang="ar-EG" sz="6600" b="1" dirty="0">
                <a:effectLst/>
                <a:cs typeface="+mn-cs"/>
              </a:rPr>
            </a:br>
            <a:r>
              <a:rPr lang="ar-EG" sz="6600" b="1" dirty="0" err="1">
                <a:effectLst/>
                <a:cs typeface="+mn-cs"/>
              </a:rPr>
              <a:t>لِنَدخُلَنَّ</a:t>
            </a:r>
            <a:r>
              <a:rPr lang="ar-EG" sz="6600" b="1" dirty="0">
                <a:effectLst/>
                <a:cs typeface="+mn-cs"/>
              </a:rPr>
              <a:t> لِمَحضَرِ المَلِك</a:t>
            </a:r>
          </a:p>
          <a:p>
            <a:pPr algn="ctr">
              <a:lnSpc>
                <a:spcPct val="150000"/>
              </a:lnSpc>
            </a:pPr>
            <a:r>
              <a:rPr lang="ar-EG" sz="6600" b="1" dirty="0" err="1">
                <a:effectLst/>
                <a:cs typeface="+mn-cs"/>
              </a:rPr>
              <a:t>وَنَرفَعَنَّ</a:t>
            </a:r>
            <a:r>
              <a:rPr lang="ar-EG" sz="6600" b="1" dirty="0">
                <a:effectLst/>
                <a:cs typeface="+mn-cs"/>
              </a:rPr>
              <a:t> اِسمَـهُ</a:t>
            </a:r>
            <a:endParaRPr lang="en-US" altLang="en-US" sz="7200" b="1" dirty="0"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ar-EG" sz="6600" b="1" dirty="0">
                <a:effectLst/>
                <a:cs typeface="+mn-cs"/>
              </a:rPr>
              <a:t>برُوحِــــــهِ سَيُغَيِّرُنـــا</a:t>
            </a:r>
          </a:p>
          <a:p>
            <a:pPr algn="ctr">
              <a:lnSpc>
                <a:spcPct val="150000"/>
              </a:lnSpc>
            </a:pPr>
            <a:r>
              <a:rPr lang="ar-EG" sz="6600" b="1" dirty="0">
                <a:effectLst/>
                <a:cs typeface="+mn-cs"/>
              </a:rPr>
              <a:t>نَصيرُ مِثلَــــهُ</a:t>
            </a:r>
            <a:br>
              <a:rPr lang="ar-EG" sz="6600" b="1" dirty="0">
                <a:effectLst/>
                <a:cs typeface="+mn-cs"/>
              </a:rPr>
            </a:br>
            <a:r>
              <a:rPr lang="ar-EG" sz="6600" b="1" dirty="0" err="1">
                <a:effectLst/>
                <a:cs typeface="+mn-cs"/>
              </a:rPr>
              <a:t>لِنَدخُلَنَّ</a:t>
            </a:r>
            <a:r>
              <a:rPr lang="ar-EG" sz="6600" b="1" dirty="0">
                <a:effectLst/>
                <a:cs typeface="+mn-cs"/>
              </a:rPr>
              <a:t> لِمَحضَرِ المَلِك</a:t>
            </a:r>
          </a:p>
          <a:p>
            <a:pPr algn="ctr">
              <a:lnSpc>
                <a:spcPct val="150000"/>
              </a:lnSpc>
            </a:pPr>
            <a:r>
              <a:rPr lang="ar-EG" sz="6600" b="1" dirty="0" err="1">
                <a:effectLst/>
                <a:cs typeface="+mn-cs"/>
              </a:rPr>
              <a:t>وَنَرفَعَنَّ</a:t>
            </a:r>
            <a:r>
              <a:rPr lang="ar-EG" sz="6600" b="1" dirty="0">
                <a:effectLst/>
                <a:cs typeface="+mn-cs"/>
              </a:rPr>
              <a:t> اِسمَهُ</a:t>
            </a:r>
            <a:endParaRPr lang="en-US" altLang="en-US" sz="7200" b="1" dirty="0"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0430570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3231</TotalTime>
  <Words>25</Words>
  <Application>Microsoft Office PowerPoint</Application>
  <PresentationFormat>عرض على الشاشة (4:3)</PresentationFormat>
  <Paragraphs>8</Paragraphs>
  <Slides>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8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user</cp:lastModifiedBy>
  <cp:revision>253</cp:revision>
  <dcterms:created xsi:type="dcterms:W3CDTF">2021-12-07T14:30:00Z</dcterms:created>
  <dcterms:modified xsi:type="dcterms:W3CDTF">2024-04-11T12:55:03Z</dcterms:modified>
</cp:coreProperties>
</file>