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0" r:id="rId3"/>
    <p:sldId id="323" r:id="rId4"/>
    <p:sldId id="325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20"/>
            <p14:sldId id="323"/>
            <p14:sldId id="32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57" autoAdjust="0"/>
    <p:restoredTop sz="94660"/>
  </p:normalViewPr>
  <p:slideViewPr>
    <p:cSldViewPr>
      <p:cViewPr varScale="1">
        <p:scale>
          <a:sx n="93" d="100"/>
          <a:sy n="93" d="100"/>
        </p:scale>
        <p:origin x="163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تـرنيــمة</a:t>
            </a:r>
          </a:p>
          <a:p>
            <a:pPr algn="ctr"/>
            <a:r>
              <a:rPr lang="ar-EG" altLang="ar-EG" sz="6000" b="1" dirty="0"/>
              <a:t>لَكَ يا سَيِّدِي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b="1" dirty="0">
                <a:cs typeface="+mn-cs"/>
              </a:rPr>
              <a:t>1-</a:t>
            </a:r>
            <a:r>
              <a:rPr lang="ar-EG" altLang="ar-EG" sz="1100" b="1" dirty="0">
                <a:cs typeface="+mn-cs"/>
              </a:rPr>
              <a:t> </a:t>
            </a:r>
          </a:p>
          <a:p>
            <a:pPr rtl="1"/>
            <a:r>
              <a:rPr lang="ar-EG" altLang="ar-EG" sz="4400" b="1" dirty="0"/>
              <a:t>لَكَ يا سَيِّدِي يا فَرحَتي يا بَسمَتي أُقَدِّمُ تَسبيحَتي</a:t>
            </a:r>
            <a:br>
              <a:rPr lang="ar-EG" altLang="ar-EG" sz="4400" b="1" dirty="0"/>
            </a:br>
            <a:r>
              <a:rPr lang="ar-EG" altLang="ar-EG" sz="4400" b="1" dirty="0"/>
              <a:t>وَكُلُّ طَيْرٍ في </a:t>
            </a:r>
            <a:r>
              <a:rPr lang="ar-EG" altLang="ar-EG" sz="4400" b="1" dirty="0" err="1"/>
              <a:t>السَّمَا</a:t>
            </a:r>
            <a:r>
              <a:rPr lang="ar-EG" altLang="ar-EG" sz="4400" b="1" dirty="0"/>
              <a:t>   وَكُلُّ عُشبٍ قد نَمَا</a:t>
            </a:r>
            <a:br>
              <a:rPr lang="ar-EG" altLang="ar-EG" sz="4400" b="1" dirty="0"/>
            </a:br>
            <a:r>
              <a:rPr lang="ar-EG" altLang="ar-EG" sz="4400" b="1" dirty="0"/>
              <a:t>وَالزَّهرُ في أغصَـانِهِ   لَكَ يُغَنِّي بَاسِمَـــا</a:t>
            </a:r>
            <a:endParaRPr lang="en-US" altLang="ar-EG" sz="4400" b="1" dirty="0"/>
          </a:p>
          <a:p>
            <a:pPr rtl="1"/>
            <a:br>
              <a:rPr lang="es-ES" altLang="ar-EG" sz="1200" b="1" dirty="0"/>
            </a:br>
            <a:r>
              <a:rPr lang="es-ES" altLang="ar-EG" sz="2800" b="1" dirty="0" err="1">
                <a:solidFill>
                  <a:srgbClr val="FF0000"/>
                </a:solidFill>
              </a:rPr>
              <a:t>laka</a:t>
            </a:r>
            <a:r>
              <a:rPr lang="es-ES" altLang="ar-EG" sz="2800" b="1" dirty="0">
                <a:solidFill>
                  <a:srgbClr val="FF0000"/>
                </a:solidFill>
              </a:rPr>
              <a:t> ya </a:t>
            </a:r>
            <a:r>
              <a:rPr lang="es-ES" altLang="ar-EG" sz="2800" b="1" dirty="0" err="1">
                <a:solidFill>
                  <a:srgbClr val="FF0000"/>
                </a:solidFill>
              </a:rPr>
              <a:t>sayedi</a:t>
            </a:r>
            <a:r>
              <a:rPr lang="es-ES" altLang="ar-EG" sz="2800" b="1" dirty="0">
                <a:solidFill>
                  <a:srgbClr val="FF0000"/>
                </a:solidFill>
              </a:rPr>
              <a:t>   ya </a:t>
            </a:r>
            <a:r>
              <a:rPr lang="es-ES" altLang="ar-EG" sz="2800" b="1" dirty="0" err="1">
                <a:solidFill>
                  <a:srgbClr val="FF0000"/>
                </a:solidFill>
              </a:rPr>
              <a:t>farhati</a:t>
            </a:r>
            <a:r>
              <a:rPr lang="es-ES" altLang="ar-EG" sz="2800" b="1" dirty="0">
                <a:solidFill>
                  <a:srgbClr val="FF0000"/>
                </a:solidFill>
              </a:rPr>
              <a:t> ya basmati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oqaddemo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tasbeehati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kollo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tayren</a:t>
            </a:r>
            <a:r>
              <a:rPr lang="es-ES" altLang="ar-EG" sz="2800" b="1" dirty="0">
                <a:solidFill>
                  <a:srgbClr val="FF0000"/>
                </a:solidFill>
              </a:rPr>
              <a:t> fi</a:t>
            </a:r>
            <a:r>
              <a:rPr lang="en-US" altLang="ar-EG" sz="2800" b="1" dirty="0">
                <a:solidFill>
                  <a:srgbClr val="FF0000"/>
                </a:solidFill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</a:rPr>
              <a:t>el</a:t>
            </a:r>
            <a:r>
              <a:rPr lang="es-ES" altLang="ar-EG" sz="2800" b="1" dirty="0" err="1">
                <a:solidFill>
                  <a:srgbClr val="FF0000"/>
                </a:solidFill>
              </a:rPr>
              <a:t>ssama</a:t>
            </a:r>
            <a:r>
              <a:rPr lang="es-ES" altLang="ar-EG" sz="2800" b="1" dirty="0">
                <a:solidFill>
                  <a:srgbClr val="FF0000"/>
                </a:solidFill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kollo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aoshben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qad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nama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wazzahro</a:t>
            </a:r>
            <a:r>
              <a:rPr lang="es-ES" altLang="ar-EG" sz="2800" b="1" dirty="0">
                <a:solidFill>
                  <a:srgbClr val="FF0000"/>
                </a:solidFill>
              </a:rPr>
              <a:t> fi </a:t>
            </a:r>
            <a:r>
              <a:rPr lang="es-ES" altLang="ar-EG" sz="2800" b="1" dirty="0" err="1">
                <a:solidFill>
                  <a:srgbClr val="FF0000"/>
                </a:solidFill>
              </a:rPr>
              <a:t>aghSanehi</a:t>
            </a:r>
            <a:r>
              <a:rPr lang="es-ES" altLang="ar-EG" sz="2800" b="1" dirty="0">
                <a:solidFill>
                  <a:srgbClr val="FF0000"/>
                </a:solidFill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</a:rPr>
              <a:t>laka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yoghanni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basema</a:t>
            </a:r>
            <a:br>
              <a:rPr lang="en-US" altLang="ar-EG" sz="900" b="1" dirty="0"/>
            </a:br>
            <a:endParaRPr lang="ar-EG" altLang="ar-EG" sz="900" b="1" dirty="0"/>
          </a:p>
          <a:p>
            <a:pPr rtl="1"/>
            <a:br>
              <a:rPr lang="en-US" altLang="ar-EG" sz="900" b="1" dirty="0"/>
            </a:br>
            <a:r>
              <a:rPr lang="en-US" altLang="ar-EG" sz="2800" b="1" dirty="0"/>
              <a:t>Lord, my joy and smile, I offer You my praises. </a:t>
            </a:r>
          </a:p>
          <a:p>
            <a:pPr rtl="1"/>
            <a:r>
              <a:rPr lang="en-US" altLang="ar-EG" sz="2800" b="1" dirty="0"/>
              <a:t>Every bird in the sky, every stalk of grass and all </a:t>
            </a:r>
          </a:p>
          <a:p>
            <a:pPr rtl="1"/>
            <a:r>
              <a:rPr lang="en-US" altLang="ar-EG" sz="2800" b="1" dirty="0"/>
              <a:t>the flowers are singing to you.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8853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ar-EG" altLang="ar-EG" sz="4000" b="1" dirty="0">
                <a:cs typeface="+mn-cs"/>
              </a:rPr>
              <a:t>2-</a:t>
            </a:r>
          </a:p>
          <a:p>
            <a:pPr rtl="1"/>
            <a:r>
              <a:rPr lang="ar-EG" altLang="ar-EG" sz="1100" b="1" dirty="0">
                <a:cs typeface="+mn-cs"/>
              </a:rPr>
              <a:t> </a:t>
            </a:r>
            <a:r>
              <a:rPr lang="ar-EG" altLang="ar-EG" sz="4400" b="1" dirty="0">
                <a:cs typeface="+mn-cs"/>
              </a:rPr>
              <a:t>لَكَ يا سَيِّدِي   مَحَبَّتي وَثِقَتي يا ضَامِناً سَلامَتي</a:t>
            </a:r>
            <a:br>
              <a:rPr lang="ar-EG" altLang="ar-EG" sz="4400" b="1" dirty="0">
                <a:cs typeface="+mn-cs"/>
              </a:rPr>
            </a:br>
            <a:r>
              <a:rPr lang="ar-EG" altLang="ar-EG" sz="4400" b="1" dirty="0">
                <a:cs typeface="+mn-cs"/>
              </a:rPr>
              <a:t>ففي طَريقِ غُربَتي   عَيناكَ تَحمِي خُطوَتي</a:t>
            </a:r>
            <a:br>
              <a:rPr lang="ar-EG" altLang="ar-EG" sz="4400" b="1" dirty="0">
                <a:cs typeface="+mn-cs"/>
              </a:rPr>
            </a:br>
            <a:r>
              <a:rPr lang="ar-EG" altLang="ar-EG" sz="4400" b="1" dirty="0">
                <a:cs typeface="+mn-cs"/>
              </a:rPr>
              <a:t>وَإن ضَلَلتُ تائِهَــاً   تُعِيدُ لي بَصِيرَتـــــــي</a:t>
            </a:r>
          </a:p>
          <a:p>
            <a:pPr rtl="1"/>
            <a:br>
              <a:rPr lang="ar-EG" altLang="ar-EG" sz="1800" b="1" dirty="0">
                <a:cs typeface="+mn-cs"/>
              </a:rPr>
            </a:b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laka</a:t>
            </a: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 ya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sayedi</a:t>
            </a: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mahabbati</a:t>
            </a: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theqati</a:t>
            </a:r>
            <a:br>
              <a:rPr lang="ar-EG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ya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Damenan</a:t>
            </a:r>
            <a:r>
              <a:rPr lang="es-E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  <a:cs typeface="+mn-cs"/>
              </a:rPr>
              <a:t>salamati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fafi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tareeqi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ghorbati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aaynaka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tahmi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khotwati</a:t>
            </a:r>
            <a:br>
              <a:rPr lang="en-US" altLang="ar-EG" sz="2800" b="1" dirty="0">
                <a:solidFill>
                  <a:srgbClr val="FF0000"/>
                </a:solidFill>
                <a:cs typeface="+mn-cs"/>
              </a:rPr>
            </a:b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wa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in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Dalalto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taaehan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 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toaeedo</a:t>
            </a:r>
            <a:r>
              <a:rPr lang="en-US" altLang="ar-EG" sz="2800" b="1" dirty="0">
                <a:solidFill>
                  <a:srgbClr val="FF0000"/>
                </a:solidFill>
                <a:cs typeface="+mn-cs"/>
              </a:rPr>
              <a:t> li </a:t>
            </a:r>
            <a:r>
              <a:rPr lang="en-US" altLang="ar-EG" sz="2800" b="1" dirty="0" err="1">
                <a:solidFill>
                  <a:srgbClr val="FF0000"/>
                </a:solidFill>
                <a:cs typeface="+mn-cs"/>
              </a:rPr>
              <a:t>baSeerati</a:t>
            </a:r>
            <a:br>
              <a:rPr lang="ar-EG" altLang="ar-EG" sz="900" b="1" dirty="0">
                <a:cs typeface="+mn-cs"/>
              </a:rPr>
            </a:br>
            <a:endParaRPr lang="ar-EG" altLang="ar-EG" sz="900" b="1" dirty="0">
              <a:cs typeface="+mn-cs"/>
            </a:endParaRPr>
          </a:p>
          <a:p>
            <a:pPr rtl="1"/>
            <a:br>
              <a:rPr lang="ar-EG" altLang="ar-EG" sz="900" b="1" dirty="0">
                <a:cs typeface="+mn-cs"/>
              </a:rPr>
            </a:br>
            <a:r>
              <a:rPr lang="en-US" altLang="ar-EG" sz="2800" b="1" dirty="0">
                <a:cs typeface="+mn-cs"/>
              </a:rPr>
              <a:t>Lord, You guarantee my safety, I love and trust You. </a:t>
            </a:r>
          </a:p>
          <a:p>
            <a:pPr rtl="1"/>
            <a:r>
              <a:rPr lang="en-US" altLang="ar-EG" sz="2800" b="1" dirty="0">
                <a:cs typeface="+mn-cs"/>
              </a:rPr>
              <a:t>As I am in the pilgrimage Your eyes protect </a:t>
            </a:r>
          </a:p>
          <a:p>
            <a:pPr rtl="1"/>
            <a:r>
              <a:rPr lang="en-US" altLang="ar-EG" sz="2800" b="1" dirty="0">
                <a:cs typeface="+mn-cs"/>
              </a:rPr>
              <a:t>my step and if I am lost You restore my vision.</a:t>
            </a:r>
            <a:endParaRPr kumimoji="0" lang="ar-EG" sz="6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605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/>
            <a:r>
              <a:rPr lang="en-US" altLang="ar-EG" b="1" dirty="0">
                <a:cs typeface="+mn-cs"/>
              </a:rPr>
              <a:t>3</a:t>
            </a:r>
            <a:r>
              <a:rPr lang="ar-EG" altLang="ar-EG" b="1" dirty="0">
                <a:cs typeface="+mn-cs"/>
              </a:rPr>
              <a:t>-</a:t>
            </a:r>
            <a:r>
              <a:rPr lang="ar-EG" altLang="ar-EG" sz="1100" b="1" dirty="0">
                <a:cs typeface="+mn-cs"/>
              </a:rPr>
              <a:t> </a:t>
            </a:r>
          </a:p>
          <a:p>
            <a:pPr rtl="1"/>
            <a:r>
              <a:rPr lang="ar-EG" altLang="ar-EG" sz="4000" b="1" dirty="0"/>
              <a:t>لَكَ يا سَيِّدِي   لَكَ أنا بِجُملَتي يا مَلجَأي وَرَاحَتي</a:t>
            </a:r>
            <a:br>
              <a:rPr lang="ar-EG" altLang="ar-EG" sz="4000" b="1" dirty="0"/>
            </a:br>
            <a:r>
              <a:rPr lang="ar-EG" altLang="ar-EG" sz="4000" b="1" dirty="0"/>
              <a:t>أُعطِيكَ آمَالي الكِبَار  أُعطِيكَ لَيْلي وَالنَّهَار</a:t>
            </a:r>
            <a:br>
              <a:rPr lang="ar-EG" altLang="ar-EG" sz="4000" b="1" dirty="0"/>
            </a:br>
            <a:r>
              <a:rPr lang="ar-EG" altLang="ar-EG" sz="4000" b="1" dirty="0"/>
              <a:t>أُعطِيكَ قلبي خَالِصَاً   قَدِّسْهُ في نورٍ وِنَـار</a:t>
            </a:r>
          </a:p>
          <a:p>
            <a:pPr rtl="1"/>
            <a:br>
              <a:rPr lang="ar-EG" altLang="ar-EG" sz="1200" b="1" dirty="0"/>
            </a:br>
            <a:r>
              <a:rPr lang="es-ES" altLang="ar-EG" sz="2800" b="1" dirty="0" err="1">
                <a:solidFill>
                  <a:srgbClr val="FF0000"/>
                </a:solidFill>
              </a:rPr>
              <a:t>laka</a:t>
            </a:r>
            <a:r>
              <a:rPr lang="es-ES" altLang="ar-EG" sz="2800" b="1" dirty="0">
                <a:solidFill>
                  <a:srgbClr val="FF0000"/>
                </a:solidFill>
              </a:rPr>
              <a:t> ya </a:t>
            </a:r>
            <a:r>
              <a:rPr lang="es-ES" altLang="ar-EG" sz="2800" b="1" dirty="0" err="1">
                <a:solidFill>
                  <a:srgbClr val="FF0000"/>
                </a:solidFill>
              </a:rPr>
              <a:t>sayedi</a:t>
            </a:r>
            <a:r>
              <a:rPr lang="es-ES" altLang="ar-EG" sz="2800" b="1" dirty="0">
                <a:solidFill>
                  <a:srgbClr val="FF0000"/>
                </a:solidFill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</a:rPr>
              <a:t>laka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ana</a:t>
            </a:r>
            <a:r>
              <a:rPr lang="es-ES" altLang="ar-EG" sz="2800" b="1" dirty="0">
                <a:solidFill>
                  <a:srgbClr val="FF0000"/>
                </a:solidFill>
              </a:rPr>
              <a:t> be </a:t>
            </a:r>
            <a:r>
              <a:rPr lang="es-ES" altLang="ar-EG" sz="2800" b="1" dirty="0" err="1">
                <a:solidFill>
                  <a:srgbClr val="FF0000"/>
                </a:solidFill>
              </a:rPr>
              <a:t>jomlati</a:t>
            </a:r>
            <a:br>
              <a:rPr lang="ar-EG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>
                <a:solidFill>
                  <a:srgbClr val="FF0000"/>
                </a:solidFill>
              </a:rPr>
              <a:t>ya </a:t>
            </a:r>
            <a:r>
              <a:rPr lang="es-ES" altLang="ar-EG" sz="2800" b="1" dirty="0" err="1">
                <a:solidFill>
                  <a:srgbClr val="FF0000"/>
                </a:solidFill>
              </a:rPr>
              <a:t>malja</a:t>
            </a:r>
            <a:r>
              <a:rPr lang="en-US" altLang="ar-EG" sz="2800" b="1" dirty="0">
                <a:solidFill>
                  <a:srgbClr val="FF0000"/>
                </a:solidFill>
              </a:rPr>
              <a:t>a</a:t>
            </a:r>
            <a:r>
              <a:rPr lang="es-ES" altLang="ar-EG" sz="2800" b="1" dirty="0">
                <a:solidFill>
                  <a:srgbClr val="FF0000"/>
                </a:solidFill>
              </a:rPr>
              <a:t>i </a:t>
            </a:r>
            <a:r>
              <a:rPr lang="es-ES" altLang="ar-EG" sz="2800" b="1" dirty="0" err="1">
                <a:solidFill>
                  <a:srgbClr val="FF0000"/>
                </a:solidFill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rahati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oateeka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aamali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alkebar</a:t>
            </a:r>
            <a:r>
              <a:rPr lang="es-ES" altLang="ar-EG" sz="2800" b="1" dirty="0">
                <a:solidFill>
                  <a:srgbClr val="FF0000"/>
                </a:solidFill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</a:rPr>
              <a:t>oateeka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layli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wannahar</a:t>
            </a:r>
            <a:br>
              <a:rPr lang="es-ES" altLang="ar-EG" sz="2800" b="1" dirty="0">
                <a:solidFill>
                  <a:srgbClr val="FF0000"/>
                </a:solidFill>
              </a:rPr>
            </a:br>
            <a:r>
              <a:rPr lang="es-ES" altLang="ar-EG" sz="2800" b="1" dirty="0" err="1">
                <a:solidFill>
                  <a:srgbClr val="FF0000"/>
                </a:solidFill>
              </a:rPr>
              <a:t>oateeka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qalbi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khaleSan</a:t>
            </a:r>
            <a:r>
              <a:rPr lang="es-ES" altLang="ar-EG" sz="2800" b="1" dirty="0">
                <a:solidFill>
                  <a:srgbClr val="FF0000"/>
                </a:solidFill>
              </a:rPr>
              <a:t>   </a:t>
            </a:r>
            <a:r>
              <a:rPr lang="es-ES" altLang="ar-EG" sz="2800" b="1" dirty="0" err="1">
                <a:solidFill>
                  <a:srgbClr val="FF0000"/>
                </a:solidFill>
              </a:rPr>
              <a:t>qaddesho</a:t>
            </a:r>
            <a:r>
              <a:rPr lang="es-ES" altLang="ar-EG" sz="2800" b="1" dirty="0">
                <a:solidFill>
                  <a:srgbClr val="FF0000"/>
                </a:solidFill>
              </a:rPr>
              <a:t> fi </a:t>
            </a:r>
            <a:r>
              <a:rPr lang="es-ES" altLang="ar-EG" sz="2800" b="1" dirty="0" err="1">
                <a:solidFill>
                  <a:srgbClr val="FF0000"/>
                </a:solidFill>
              </a:rPr>
              <a:t>noren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wa</a:t>
            </a:r>
            <a:r>
              <a:rPr lang="es-ES" altLang="ar-EG" sz="2800" b="1" dirty="0">
                <a:solidFill>
                  <a:srgbClr val="FF0000"/>
                </a:solidFill>
              </a:rPr>
              <a:t> </a:t>
            </a:r>
            <a:r>
              <a:rPr lang="es-ES" altLang="ar-EG" sz="2800" b="1" dirty="0" err="1">
                <a:solidFill>
                  <a:srgbClr val="FF0000"/>
                </a:solidFill>
              </a:rPr>
              <a:t>nar</a:t>
            </a:r>
            <a:br>
              <a:rPr lang="ar-EG" altLang="ar-EG" sz="1000" b="1" dirty="0"/>
            </a:br>
            <a:endParaRPr lang="ar-EG" altLang="ar-EG" sz="1000" b="1" dirty="0"/>
          </a:p>
          <a:p>
            <a:pPr rtl="1"/>
            <a:br>
              <a:rPr lang="ar-EG" altLang="ar-EG" sz="1000" b="1" dirty="0"/>
            </a:br>
            <a:r>
              <a:rPr lang="en-US" altLang="ar-EG" sz="2800" b="1" dirty="0"/>
              <a:t>Lord, I am all Yours, You are my shelter and comfort.</a:t>
            </a:r>
          </a:p>
          <a:p>
            <a:pPr rtl="1"/>
            <a:r>
              <a:rPr lang="en-US" altLang="ar-EG" sz="2800" b="1" dirty="0"/>
              <a:t> I have all my hopes in You day and night. </a:t>
            </a:r>
          </a:p>
          <a:p>
            <a:pPr rtl="1"/>
            <a:r>
              <a:rPr lang="en-US" altLang="ar-EG" sz="2800" b="1" dirty="0"/>
              <a:t>I give you my heart, sanctify it by light and fire.</a:t>
            </a:r>
            <a:endParaRPr kumimoji="0" lang="ar-EG" sz="6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  <a:ea typeface="+mj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4533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5060</TotalTime>
  <Words>278</Words>
  <Application>Microsoft Office PowerPoint</Application>
  <PresentationFormat>عرض على الشاشة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486</cp:revision>
  <dcterms:created xsi:type="dcterms:W3CDTF">2021-12-07T14:30:00Z</dcterms:created>
  <dcterms:modified xsi:type="dcterms:W3CDTF">2023-12-05T09:31:48Z</dcterms:modified>
</cp:coreProperties>
</file>