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0" r:id="rId3"/>
    <p:sldId id="322" r:id="rId4"/>
    <p:sldId id="323" r:id="rId5"/>
    <p:sldId id="328" r:id="rId6"/>
    <p:sldId id="327" r:id="rId7"/>
    <p:sldId id="324" r:id="rId8"/>
    <p:sldId id="325" r:id="rId9"/>
    <p:sldId id="326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3"/>
            <p14:sldId id="328"/>
            <p14:sldId id="327"/>
            <p14:sldId id="324"/>
            <p14:sldId id="325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52" d="100"/>
          <a:sy n="52" d="100"/>
        </p:scale>
        <p:origin x="332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/>
            <a:r>
              <a:rPr lang="ar-EG" sz="6000" b="1"/>
              <a:t>لا يَنعَسَنَّ حَافِظي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1- </a:t>
            </a:r>
            <a:r>
              <a:rPr lang="ar-EG" b="1" dirty="0"/>
              <a:t>لا يَنعَسَنَّ حَافِظي   وَلا يَنــــامُ سَيِّدي</a:t>
            </a:r>
            <a:br>
              <a:rPr lang="ar-EG" b="1" dirty="0"/>
            </a:br>
            <a:r>
              <a:rPr lang="ar-EG" b="1" dirty="0"/>
              <a:t>أعطَى لَنا سَلامَـــــهُ   وَخَالِقي لَم يَنسَني</a:t>
            </a:r>
            <a:br>
              <a:rPr lang="ar-EG" b="1" dirty="0"/>
            </a:br>
            <a:r>
              <a:rPr lang="ar-EG" b="1" dirty="0"/>
              <a:t>وَفي كُلِّ الظُّرُوفِ لِيَ فِيهِ سَلامْ</a:t>
            </a:r>
            <a:br>
              <a:rPr lang="ar-EG" b="1" dirty="0"/>
            </a:br>
            <a:r>
              <a:rPr lang="ar-EG" b="1" dirty="0"/>
              <a:t>سَلامُهُ عَجيبٌ يَبقَى عَلَى الدَّوَامْ</a:t>
            </a:r>
          </a:p>
          <a:p>
            <a:pPr rtl="1"/>
            <a:br>
              <a:rPr lang="ar-EG" sz="1200" b="1" dirty="0"/>
            </a:br>
            <a:r>
              <a:rPr lang="en-US" sz="2800" b="1" dirty="0">
                <a:solidFill>
                  <a:srgbClr val="FF0000"/>
                </a:solidFill>
              </a:rPr>
              <a:t>la </a:t>
            </a:r>
            <a:r>
              <a:rPr lang="en-US" sz="2800" b="1" dirty="0" err="1">
                <a:solidFill>
                  <a:srgbClr val="FF0000"/>
                </a:solidFill>
              </a:rPr>
              <a:t>yanaasanna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hafezi</a:t>
            </a:r>
            <a:r>
              <a:rPr lang="en-US" sz="2800" b="1" dirty="0">
                <a:solidFill>
                  <a:srgbClr val="FF0000"/>
                </a:solidFill>
              </a:rPr>
              <a:t>   </a:t>
            </a:r>
            <a:r>
              <a:rPr lang="en-US" sz="2800" b="1" dirty="0" err="1">
                <a:solidFill>
                  <a:srgbClr val="FF0000"/>
                </a:solidFill>
              </a:rPr>
              <a:t>wala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yanamo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sayedi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aata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lana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salamaho</a:t>
            </a:r>
            <a:r>
              <a:rPr lang="en-US" sz="2800" b="1" dirty="0">
                <a:solidFill>
                  <a:srgbClr val="FF0000"/>
                </a:solidFill>
              </a:rPr>
              <a:t>   </a:t>
            </a:r>
            <a:r>
              <a:rPr lang="en-US" sz="2800" b="1" dirty="0" err="1">
                <a:solidFill>
                  <a:srgbClr val="FF0000"/>
                </a:solidFill>
              </a:rPr>
              <a:t>wa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khaleqi</a:t>
            </a:r>
            <a:r>
              <a:rPr lang="en-US" sz="2800" b="1" dirty="0">
                <a:solidFill>
                  <a:srgbClr val="FF0000"/>
                </a:solidFill>
              </a:rPr>
              <a:t> lam </a:t>
            </a:r>
            <a:r>
              <a:rPr lang="en-US" sz="2800" b="1" dirty="0" err="1">
                <a:solidFill>
                  <a:srgbClr val="FF0000"/>
                </a:solidFill>
              </a:rPr>
              <a:t>yansani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wafi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kolli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elzzorofi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lia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fihi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salam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salamoho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aajeebon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yabqa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aala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alddawam</a:t>
            </a:r>
            <a:br>
              <a:rPr lang="en-US" sz="1000" b="1" dirty="0"/>
            </a:br>
            <a:br>
              <a:rPr lang="en-US" sz="1000" b="1" dirty="0"/>
            </a:br>
            <a:r>
              <a:rPr lang="en-US" sz="2800" b="1" dirty="0"/>
              <a:t>My Keeper does not sleep. My Creator does not </a:t>
            </a:r>
          </a:p>
          <a:p>
            <a:pPr rtl="1"/>
            <a:r>
              <a:rPr lang="en-US" sz="2800" b="1" dirty="0"/>
              <a:t>forget me and he gave us peace. I have peace in Him in all conditions; extraordinary and non-vanishing peace.</a:t>
            </a:r>
            <a:endParaRPr kumimoji="0" lang="ar-EG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solidFill>
                  <a:srgbClr val="005024"/>
                </a:solidFill>
                <a:cs typeface="+mn-cs"/>
              </a:rPr>
              <a:t>(سَلامٌ </a:t>
            </a:r>
            <a:r>
              <a:rPr lang="ar-EG" sz="4000" b="1" dirty="0" err="1">
                <a:solidFill>
                  <a:srgbClr val="005024"/>
                </a:solidFill>
                <a:cs typeface="+mn-cs"/>
              </a:rPr>
              <a:t>سَلامٌ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sz="4000" b="1" dirty="0" err="1">
                <a:solidFill>
                  <a:srgbClr val="005024"/>
                </a:solidFill>
                <a:cs typeface="+mn-cs"/>
              </a:rPr>
              <a:t>سَلامٌ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 عِندي سَلامٌ في المَسيح)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000" b="1" dirty="0">
                <a:solidFill>
                  <a:srgbClr val="005024"/>
                </a:solidFill>
                <a:cs typeface="+mn-cs"/>
              </a:rPr>
              <a:t>في قلبي لي سَـــلام   وَفي فِكري سَــلام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000" b="1" dirty="0">
                <a:solidFill>
                  <a:srgbClr val="005024"/>
                </a:solidFill>
                <a:cs typeface="+mn-cs"/>
              </a:rPr>
              <a:t>لي سَلامٌ نَبعُهُ شَخصُ الحَبيب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000" b="1" dirty="0">
                <a:solidFill>
                  <a:srgbClr val="005024"/>
                </a:solidFill>
                <a:cs typeface="+mn-cs"/>
              </a:rPr>
              <a:t>في ضِيقي لي سلامٌ   وَفي رَحبي سَـلام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000" b="1" dirty="0">
                <a:solidFill>
                  <a:srgbClr val="005024"/>
                </a:solidFill>
                <a:cs typeface="+mn-cs"/>
              </a:rPr>
              <a:t>لي سَلامٌ أنَّ سَيِّدي قَريب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salamon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)3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aendi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salamon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fi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elmaseeh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fi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qalbi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li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salam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wafi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fekri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salam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li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salamon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nabaoho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shakhSo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elhabeeb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fi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Diqi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li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salam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wafi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rahbi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salam</a:t>
            </a:r>
            <a:br>
              <a:rPr lang="ar-EG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li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salamon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anna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sayedi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qareeb</a:t>
            </a:r>
            <a:br>
              <a:rPr lang="en-US" sz="1000" b="1" dirty="0">
                <a:solidFill>
                  <a:srgbClr val="002060"/>
                </a:solidFill>
                <a:cs typeface="+mn-cs"/>
              </a:rPr>
            </a:br>
            <a:br>
              <a:rPr lang="en-US" sz="1000" b="1" dirty="0">
                <a:solidFill>
                  <a:srgbClr val="005024"/>
                </a:solidFill>
                <a:cs typeface="+mn-cs"/>
              </a:rPr>
            </a:br>
            <a:r>
              <a:rPr lang="en-US" sz="2400" b="1" dirty="0">
                <a:solidFill>
                  <a:srgbClr val="005024"/>
                </a:solidFill>
                <a:cs typeface="+mn-cs"/>
              </a:rPr>
              <a:t>I have peace in the Christ in my heart and in my mind; in</a:t>
            </a:r>
          </a:p>
          <a:p>
            <a:pPr rtl="1"/>
            <a:r>
              <a:rPr lang="en-US" sz="2400" b="1" dirty="0">
                <a:solidFill>
                  <a:srgbClr val="005024"/>
                </a:solidFill>
                <a:cs typeface="+mn-cs"/>
              </a:rPr>
              <a:t> hardships and in comfort, I have peace that my Lord is close.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544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2- </a:t>
            </a:r>
            <a:r>
              <a:rPr lang="ar-EG" sz="4400" b="1" dirty="0"/>
              <a:t>مَهما كَانَت تَجرِبَتي لا تَحيدُ عَيني عَن يَسوعْ</a:t>
            </a:r>
            <a:br>
              <a:rPr lang="ar-EG" sz="4400" b="1" dirty="0"/>
            </a:br>
            <a:r>
              <a:rPr lang="ar-EG" sz="4400" b="1" dirty="0"/>
              <a:t>يُثَبِّتَنَّ قَدَمِيْ كَذا وَقلبي لَن يَرُوعْ</a:t>
            </a:r>
            <a:br>
              <a:rPr lang="ar-EG" sz="4400" b="1" dirty="0"/>
            </a:br>
            <a:r>
              <a:rPr lang="ar-EG" sz="4400" b="1" dirty="0"/>
              <a:t>تُحيطُ بي ذِرَاعُ القَديرِ وَالنَّصيرْ</a:t>
            </a:r>
            <a:br>
              <a:rPr lang="ar-EG" sz="4400" b="1" dirty="0"/>
            </a:br>
            <a:r>
              <a:rPr lang="ar-EG" sz="4400" b="1" dirty="0"/>
              <a:t>يُبعِدُ كُلَّ شَرٍّ فِيــــــــهِ فِدَاً كَثيرْ</a:t>
            </a:r>
          </a:p>
          <a:p>
            <a:pPr rtl="1"/>
            <a:br>
              <a:rPr lang="ar-EG" sz="1600" b="1" dirty="0"/>
            </a:br>
            <a:r>
              <a:rPr lang="en-US" sz="2800" b="1" dirty="0" err="1">
                <a:solidFill>
                  <a:srgbClr val="FF0000"/>
                </a:solidFill>
              </a:rPr>
              <a:t>mahma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kanat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tajrebati</a:t>
            </a:r>
            <a:r>
              <a:rPr lang="en-US" sz="2800" b="1" dirty="0">
                <a:solidFill>
                  <a:srgbClr val="FF0000"/>
                </a:solidFill>
              </a:rPr>
              <a:t>  la </a:t>
            </a:r>
            <a:r>
              <a:rPr lang="en-US" sz="2800" b="1" dirty="0" err="1">
                <a:solidFill>
                  <a:srgbClr val="FF0000"/>
                </a:solidFill>
              </a:rPr>
              <a:t>taheedo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aayni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yasou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yothabbetanna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qadami</a:t>
            </a:r>
            <a:r>
              <a:rPr lang="en-US" sz="2800" b="1" dirty="0">
                <a:solidFill>
                  <a:srgbClr val="FF0000"/>
                </a:solidFill>
              </a:rPr>
              <a:t> katha </a:t>
            </a:r>
            <a:r>
              <a:rPr lang="en-US" sz="2800" b="1" dirty="0" err="1">
                <a:solidFill>
                  <a:srgbClr val="FF0000"/>
                </a:solidFill>
              </a:rPr>
              <a:t>wa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qalbi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yarooa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toheeto</a:t>
            </a:r>
            <a:r>
              <a:rPr lang="en-US" sz="2800" b="1" dirty="0">
                <a:solidFill>
                  <a:srgbClr val="FF0000"/>
                </a:solidFill>
              </a:rPr>
              <a:t> bi </a:t>
            </a:r>
            <a:r>
              <a:rPr lang="en-US" sz="2800" b="1" dirty="0" err="1">
                <a:solidFill>
                  <a:srgbClr val="FF0000"/>
                </a:solidFill>
              </a:rPr>
              <a:t>theraao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alqadeeri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walnnaSeer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yobaedo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kolla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sharren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fihi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fedan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katheer</a:t>
            </a:r>
            <a:endParaRPr lang="en-US" sz="2800" b="1" dirty="0">
              <a:solidFill>
                <a:srgbClr val="FF0000"/>
              </a:solidFill>
            </a:endParaRPr>
          </a:p>
          <a:p>
            <a:pPr rtl="1"/>
            <a:br>
              <a:rPr lang="en-US" sz="1000" b="1" dirty="0"/>
            </a:br>
            <a:br>
              <a:rPr lang="en-US" sz="1000" b="1" dirty="0"/>
            </a:br>
            <a:r>
              <a:rPr lang="en-US" sz="2400" b="1" dirty="0"/>
              <a:t>Under any trial, my eyes ae fixed on Jesus. He strengthens my </a:t>
            </a:r>
          </a:p>
          <a:p>
            <a:pPr rtl="1"/>
            <a:r>
              <a:rPr lang="en-US" sz="2400" b="1" dirty="0"/>
              <a:t>feet and encourages my heart. The arm of the Almighty surrounds </a:t>
            </a:r>
          </a:p>
          <a:p>
            <a:pPr rtl="1"/>
            <a:r>
              <a:rPr lang="en-US" sz="2400" b="1" dirty="0"/>
              <a:t>me taking away all evil and providing a great redemption.</a:t>
            </a:r>
            <a:endParaRPr kumimoji="0" lang="ar-EG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118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solidFill>
                  <a:srgbClr val="005024"/>
                </a:solidFill>
                <a:cs typeface="+mn-cs"/>
              </a:rPr>
              <a:t>(سَلامٌ </a:t>
            </a:r>
            <a:r>
              <a:rPr lang="ar-EG" sz="4000" b="1" dirty="0" err="1">
                <a:solidFill>
                  <a:srgbClr val="005024"/>
                </a:solidFill>
                <a:cs typeface="+mn-cs"/>
              </a:rPr>
              <a:t>سَلامٌ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sz="4000" b="1" dirty="0" err="1">
                <a:solidFill>
                  <a:srgbClr val="005024"/>
                </a:solidFill>
                <a:cs typeface="+mn-cs"/>
              </a:rPr>
              <a:t>سَلامٌ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 عِندي سَلامٌ في المَسيح)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000" b="1" dirty="0">
                <a:solidFill>
                  <a:srgbClr val="005024"/>
                </a:solidFill>
                <a:cs typeface="+mn-cs"/>
              </a:rPr>
              <a:t>في قلبي لي سَـــلام   وَفي فِكري سَــلام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000" b="1" dirty="0">
                <a:solidFill>
                  <a:srgbClr val="005024"/>
                </a:solidFill>
                <a:cs typeface="+mn-cs"/>
              </a:rPr>
              <a:t>لي سَلامٌ نَبعُهُ شَخصُ الحَبيب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000" b="1" dirty="0">
                <a:solidFill>
                  <a:srgbClr val="005024"/>
                </a:solidFill>
                <a:cs typeface="+mn-cs"/>
              </a:rPr>
              <a:t>في ضِيقي لي سلامٌ   وَفي رَحبي سَـلام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000" b="1" dirty="0">
                <a:solidFill>
                  <a:srgbClr val="005024"/>
                </a:solidFill>
                <a:cs typeface="+mn-cs"/>
              </a:rPr>
              <a:t>لي سَلامٌ أنَّ سَيِّدي قَريب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salamon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)3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aendi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salamon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fi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elmaseeh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fi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qalbi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li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salam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wafi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fekri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salam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li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salamon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nabaoho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shakhSo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elhabeeb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fi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Diqi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li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salam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wafi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rahbi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salam</a:t>
            </a:r>
            <a:br>
              <a:rPr lang="ar-EG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li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salamon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anna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sayedi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qareeb</a:t>
            </a:r>
            <a:br>
              <a:rPr lang="en-US" sz="1000" b="1" dirty="0">
                <a:solidFill>
                  <a:srgbClr val="002060"/>
                </a:solidFill>
                <a:cs typeface="+mn-cs"/>
              </a:rPr>
            </a:br>
            <a:br>
              <a:rPr lang="en-US" sz="1000" b="1" dirty="0">
                <a:solidFill>
                  <a:srgbClr val="005024"/>
                </a:solidFill>
                <a:cs typeface="+mn-cs"/>
              </a:rPr>
            </a:br>
            <a:r>
              <a:rPr lang="en-US" sz="2400" b="1" dirty="0">
                <a:solidFill>
                  <a:srgbClr val="005024"/>
                </a:solidFill>
                <a:cs typeface="+mn-cs"/>
              </a:rPr>
              <a:t>I have peace in the Christ in my heart and in my mind; in</a:t>
            </a:r>
          </a:p>
          <a:p>
            <a:pPr rtl="1"/>
            <a:r>
              <a:rPr lang="en-US" sz="2400" b="1" dirty="0">
                <a:solidFill>
                  <a:srgbClr val="005024"/>
                </a:solidFill>
                <a:cs typeface="+mn-cs"/>
              </a:rPr>
              <a:t> hardships and in comfort, I have peace that my Lord is close.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2426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3- وَإنْ أحَاطَت الغُيُومْ   لَن يَترُكَنِّي مُنقِذِي</a:t>
            </a:r>
            <a:br>
              <a:rPr lang="ar-EG" b="1" dirty="0">
                <a:cs typeface="+mn-cs"/>
              </a:rPr>
            </a:br>
            <a:r>
              <a:rPr lang="ar-EG" b="1" dirty="0">
                <a:cs typeface="+mn-cs"/>
              </a:rPr>
              <a:t>إلَيْهِ آتي بالهُمُــــومْ   وَهوَ يَسُدُّ حَاجَتـي</a:t>
            </a:r>
            <a:br>
              <a:rPr lang="ar-EG" b="1" dirty="0">
                <a:cs typeface="+mn-cs"/>
              </a:rPr>
            </a:br>
            <a:r>
              <a:rPr lang="ar-EG" b="1" dirty="0">
                <a:cs typeface="+mn-cs"/>
              </a:rPr>
              <a:t>أنامُ في أمـــــانٍ   أدخُلُ في حِمَاه</a:t>
            </a:r>
            <a:br>
              <a:rPr lang="ar-EG" b="1" dirty="0">
                <a:cs typeface="+mn-cs"/>
              </a:rPr>
            </a:br>
            <a:r>
              <a:rPr lang="ar-EG" b="1" dirty="0">
                <a:cs typeface="+mn-cs"/>
              </a:rPr>
              <a:t>أُعَلِّي تَسبيحَاتي   أُمَجِّــــــدُ الإلَه</a:t>
            </a:r>
          </a:p>
          <a:p>
            <a:pPr rtl="1"/>
            <a:endParaRPr lang="ar-EG" sz="600" b="1" dirty="0">
              <a:solidFill>
                <a:srgbClr val="FF0000"/>
              </a:solidFill>
              <a:cs typeface="+mn-cs"/>
            </a:endParaRPr>
          </a:p>
          <a:p>
            <a:pPr rtl="1"/>
            <a:r>
              <a:rPr lang="en-US" sz="28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in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ahatat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elghoiom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lan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yatrokanni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monqethi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elayhi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aati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bel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homom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wahoa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yasoddo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hajati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anamo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amanen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adkholo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hemah</a:t>
            </a:r>
            <a:br>
              <a:rPr lang="en-US" sz="2800" b="1" dirty="0">
                <a:solidFill>
                  <a:srgbClr val="FF0000"/>
                </a:solidFill>
                <a:cs typeface="+mn-cs"/>
              </a:rPr>
            </a:br>
            <a:r>
              <a:rPr lang="en-US" sz="2800" b="1" dirty="0" err="1">
                <a:solidFill>
                  <a:srgbClr val="FF0000"/>
                </a:solidFill>
                <a:cs typeface="+mn-cs"/>
              </a:rPr>
              <a:t>oaalli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tasbihati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omajjedo</a:t>
            </a:r>
            <a:r>
              <a:rPr lang="en-US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+mn-cs"/>
              </a:rPr>
              <a:t>alelah</a:t>
            </a:r>
            <a:br>
              <a:rPr lang="en-US" sz="1000" b="1" dirty="0">
                <a:cs typeface="+mn-cs"/>
              </a:rPr>
            </a:br>
            <a:br>
              <a:rPr lang="en-US" sz="600" b="1" dirty="0">
                <a:cs typeface="+mn-cs"/>
              </a:rPr>
            </a:br>
            <a:r>
              <a:rPr lang="en-US" sz="2800" b="1" dirty="0">
                <a:cs typeface="+mn-cs"/>
              </a:rPr>
              <a:t>If clouds approach, my savior won’t abandon me.</a:t>
            </a:r>
          </a:p>
          <a:p>
            <a:pPr rtl="1"/>
            <a:r>
              <a:rPr lang="en-US" sz="2800" b="1" dirty="0">
                <a:cs typeface="+mn-cs"/>
              </a:rPr>
              <a:t> I come to Him with burdens and He supplies.</a:t>
            </a:r>
          </a:p>
          <a:p>
            <a:pPr rtl="1"/>
            <a:r>
              <a:rPr lang="en-US" sz="2800" b="1" dirty="0">
                <a:cs typeface="+mn-cs"/>
              </a:rPr>
              <a:t> I sleep safely in His shelter, praising loudly, glorifying God.</a:t>
            </a:r>
            <a:endParaRPr kumimoji="0" lang="ar-EG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0572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solidFill>
                  <a:srgbClr val="005024"/>
                </a:solidFill>
                <a:cs typeface="+mn-cs"/>
              </a:rPr>
              <a:t>(سَلامٌ </a:t>
            </a:r>
            <a:r>
              <a:rPr lang="ar-EG" sz="4000" b="1" dirty="0" err="1">
                <a:solidFill>
                  <a:srgbClr val="005024"/>
                </a:solidFill>
                <a:cs typeface="+mn-cs"/>
              </a:rPr>
              <a:t>سَلامٌ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sz="4000" b="1" dirty="0" err="1">
                <a:solidFill>
                  <a:srgbClr val="005024"/>
                </a:solidFill>
                <a:cs typeface="+mn-cs"/>
              </a:rPr>
              <a:t>سَلامٌ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 عِندي سَلامٌ في المَسيح)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000" b="1" dirty="0">
                <a:solidFill>
                  <a:srgbClr val="005024"/>
                </a:solidFill>
                <a:cs typeface="+mn-cs"/>
              </a:rPr>
              <a:t>في قلبي لي سَـــلام   وَفي فِكري سَــلام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000" b="1" dirty="0">
                <a:solidFill>
                  <a:srgbClr val="005024"/>
                </a:solidFill>
                <a:cs typeface="+mn-cs"/>
              </a:rPr>
              <a:t>لي سَلامٌ نَبعُهُ شَخصُ الحَبيب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000" b="1" dirty="0">
                <a:solidFill>
                  <a:srgbClr val="005024"/>
                </a:solidFill>
                <a:cs typeface="+mn-cs"/>
              </a:rPr>
              <a:t>في ضِيقي لي سلامٌ   وَفي رَحبي سَـلام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000" b="1" dirty="0">
                <a:solidFill>
                  <a:srgbClr val="005024"/>
                </a:solidFill>
                <a:cs typeface="+mn-cs"/>
              </a:rPr>
              <a:t>لي سَلامٌ أنَّ سَيِّدي قَريب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salamon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)3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aendi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salamon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fi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elmaseeh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fi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qalbi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li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salam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wafi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fekri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salam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li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salamon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nabaoho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shakhSo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elhabeeb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fi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Diqi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li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salam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wafi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rahbi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salam</a:t>
            </a:r>
            <a:br>
              <a:rPr lang="ar-EG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li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salamon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anna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sayedi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qareeb</a:t>
            </a:r>
            <a:br>
              <a:rPr lang="en-US" sz="1000" b="1" dirty="0">
                <a:solidFill>
                  <a:srgbClr val="002060"/>
                </a:solidFill>
                <a:cs typeface="+mn-cs"/>
              </a:rPr>
            </a:br>
            <a:br>
              <a:rPr lang="en-US" sz="1000" b="1" dirty="0">
                <a:solidFill>
                  <a:srgbClr val="005024"/>
                </a:solidFill>
                <a:cs typeface="+mn-cs"/>
              </a:rPr>
            </a:br>
            <a:r>
              <a:rPr lang="en-US" sz="2400" b="1" dirty="0">
                <a:solidFill>
                  <a:srgbClr val="005024"/>
                </a:solidFill>
                <a:cs typeface="+mn-cs"/>
              </a:rPr>
              <a:t>I have peace in the Christ in my heart and in my mind; in</a:t>
            </a:r>
          </a:p>
          <a:p>
            <a:pPr rtl="1"/>
            <a:r>
              <a:rPr lang="en-US" sz="2400" b="1" dirty="0">
                <a:solidFill>
                  <a:srgbClr val="005024"/>
                </a:solidFill>
                <a:cs typeface="+mn-cs"/>
              </a:rPr>
              <a:t> hardships and in comfort, I have peace that my Lord is close.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6755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4000" b="1" dirty="0">
                <a:cs typeface="+mn-cs"/>
              </a:rPr>
              <a:t>4</a:t>
            </a:r>
            <a:r>
              <a:rPr lang="ar-EG" sz="4000" b="1" dirty="0">
                <a:cs typeface="+mn-cs"/>
              </a:rPr>
              <a:t>- </a:t>
            </a:r>
            <a:r>
              <a:rPr lang="ar-EG" sz="4400" b="1" dirty="0"/>
              <a:t>لَدَيَّ كُلُّ ذا اليَقينْ   بِأنَّ سَــــــــيِّدِي أمِينْ</a:t>
            </a:r>
            <a:br>
              <a:rPr lang="ar-EG" sz="4400" b="1" dirty="0"/>
            </a:br>
            <a:r>
              <a:rPr lang="ar-EG" sz="4400" b="1" dirty="0"/>
              <a:t>فَإنَّهُ خَيْــــــرُ مُعِينْ   رَفِيقُ عُمري كُلَّ حِينْ</a:t>
            </a:r>
            <a:br>
              <a:rPr lang="ar-EG" sz="4400" b="1" dirty="0"/>
            </a:br>
            <a:r>
              <a:rPr lang="ar-EG" sz="4400" b="1" dirty="0"/>
              <a:t>مَنْ مِثلُهُ هُنَـاكَ   في كُلِّ ذا الوُجُودْ</a:t>
            </a:r>
            <a:br>
              <a:rPr lang="ar-EG" sz="4400" b="1" dirty="0"/>
            </a:br>
            <a:r>
              <a:rPr lang="ar-EG" sz="4400" b="1" dirty="0"/>
              <a:t>حَبيبٌ وَصَدِيقٌ   وَهـــوَ رَبٌّ وَدُودْ</a:t>
            </a:r>
          </a:p>
          <a:p>
            <a:pPr rtl="1"/>
            <a:br>
              <a:rPr lang="ar-EG" sz="1050" b="1" dirty="0"/>
            </a:br>
            <a:r>
              <a:rPr lang="en-US" sz="2800" b="1" dirty="0" err="1">
                <a:solidFill>
                  <a:srgbClr val="FF0000"/>
                </a:solidFill>
              </a:rPr>
              <a:t>ladayya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kollo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tha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alyaqeen</a:t>
            </a:r>
            <a:r>
              <a:rPr lang="en-US" sz="2800" b="1" dirty="0">
                <a:solidFill>
                  <a:srgbClr val="FF0000"/>
                </a:solidFill>
              </a:rPr>
              <a:t>   be anna </a:t>
            </a:r>
            <a:r>
              <a:rPr lang="en-US" sz="2800" b="1" dirty="0" err="1">
                <a:solidFill>
                  <a:srgbClr val="FF0000"/>
                </a:solidFill>
              </a:rPr>
              <a:t>sayedi</a:t>
            </a:r>
            <a:r>
              <a:rPr lang="en-US" sz="2800" b="1" dirty="0">
                <a:solidFill>
                  <a:srgbClr val="FF0000"/>
                </a:solidFill>
              </a:rPr>
              <a:t> ameen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fa </a:t>
            </a:r>
            <a:r>
              <a:rPr lang="en-US" sz="2800" b="1" dirty="0" err="1">
                <a:solidFill>
                  <a:srgbClr val="FF0000"/>
                </a:solidFill>
              </a:rPr>
              <a:t>ennaho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khayro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moaeen</a:t>
            </a:r>
            <a:r>
              <a:rPr lang="en-US" sz="2800" b="1" dirty="0">
                <a:solidFill>
                  <a:srgbClr val="FF0000"/>
                </a:solidFill>
              </a:rPr>
              <a:t>   </a:t>
            </a:r>
            <a:r>
              <a:rPr lang="en-US" sz="2800" b="1" dirty="0" err="1">
                <a:solidFill>
                  <a:srgbClr val="FF0000"/>
                </a:solidFill>
              </a:rPr>
              <a:t>rafeeqo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aomri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kolla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heen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man </a:t>
            </a:r>
            <a:r>
              <a:rPr lang="en-US" sz="2800" b="1" dirty="0" err="1">
                <a:solidFill>
                  <a:srgbClr val="FF0000"/>
                </a:solidFill>
              </a:rPr>
              <a:t>methloho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honaka</a:t>
            </a:r>
            <a:r>
              <a:rPr lang="en-US" sz="2800" b="1" dirty="0">
                <a:solidFill>
                  <a:srgbClr val="FF0000"/>
                </a:solidFill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</a:rPr>
              <a:t>kolli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tha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elwojod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habeebon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wa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Sadeeqon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wahoa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rabbon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wadood</a:t>
            </a:r>
            <a:br>
              <a:rPr lang="en-US" sz="1000" b="1" dirty="0"/>
            </a:br>
            <a:br>
              <a:rPr lang="en-US" sz="1000" b="1" dirty="0"/>
            </a:br>
            <a:r>
              <a:rPr lang="en-US" sz="2800" b="1" dirty="0"/>
              <a:t>I have all the assurance that my Master is honest. He is</a:t>
            </a:r>
          </a:p>
          <a:p>
            <a:pPr rtl="1"/>
            <a:r>
              <a:rPr lang="en-US" sz="2800" b="1" dirty="0"/>
              <a:t> the best helper and companion. Who is like Him an the universe? He is a loving friend and a compassionate Lord.</a:t>
            </a:r>
            <a:endParaRPr kumimoji="0" lang="ar-EG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6748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solidFill>
                  <a:srgbClr val="005024"/>
                </a:solidFill>
                <a:cs typeface="+mn-cs"/>
              </a:rPr>
              <a:t>(سَلامٌ </a:t>
            </a:r>
            <a:r>
              <a:rPr lang="ar-EG" sz="4000" b="1" dirty="0" err="1">
                <a:solidFill>
                  <a:srgbClr val="005024"/>
                </a:solidFill>
                <a:cs typeface="+mn-cs"/>
              </a:rPr>
              <a:t>سَلامٌ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sz="4000" b="1" dirty="0" err="1">
                <a:solidFill>
                  <a:srgbClr val="005024"/>
                </a:solidFill>
                <a:cs typeface="+mn-cs"/>
              </a:rPr>
              <a:t>سَلامٌ</a:t>
            </a:r>
            <a:r>
              <a:rPr lang="ar-EG" sz="4000" b="1" dirty="0">
                <a:solidFill>
                  <a:srgbClr val="005024"/>
                </a:solidFill>
                <a:cs typeface="+mn-cs"/>
              </a:rPr>
              <a:t> عِندي سَلامٌ في المَسيح)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2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000" b="1" dirty="0">
                <a:solidFill>
                  <a:srgbClr val="005024"/>
                </a:solidFill>
                <a:cs typeface="+mn-cs"/>
              </a:rPr>
              <a:t>في قلبي لي سَـــلام   وَفي فِكري سَــلام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000" b="1" dirty="0">
                <a:solidFill>
                  <a:srgbClr val="005024"/>
                </a:solidFill>
                <a:cs typeface="+mn-cs"/>
              </a:rPr>
              <a:t>لي سَلامٌ نَبعُهُ شَخصُ الحَبيب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000" b="1" dirty="0">
                <a:solidFill>
                  <a:srgbClr val="005024"/>
                </a:solidFill>
                <a:cs typeface="+mn-cs"/>
              </a:rPr>
              <a:t>في ضِيقي لي سلامٌ   وَفي رَحبي سَـلام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ar-EG" sz="4000" b="1" dirty="0">
                <a:solidFill>
                  <a:srgbClr val="005024"/>
                </a:solidFill>
                <a:cs typeface="+mn-cs"/>
              </a:rPr>
              <a:t>لي سَلامٌ أنَّ سَيِّدي قَريب</a:t>
            </a:r>
            <a:br>
              <a:rPr lang="ar-EG" sz="40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salamon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)3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aendi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salamon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fi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elmaseeh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fi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qalbi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li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salam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wafi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fekri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salam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li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salamon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nabaoho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shakhSo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elhabeeb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fi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Diqi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li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salam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wafi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rahbi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salam</a:t>
            </a:r>
            <a:br>
              <a:rPr lang="ar-EG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>
                <a:solidFill>
                  <a:srgbClr val="002060"/>
                </a:solidFill>
                <a:cs typeface="+mn-cs"/>
              </a:rPr>
              <a:t>li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salamon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anna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sayedi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qareeb</a:t>
            </a:r>
            <a:br>
              <a:rPr lang="en-US" sz="1000" b="1" dirty="0">
                <a:solidFill>
                  <a:srgbClr val="002060"/>
                </a:solidFill>
                <a:cs typeface="+mn-cs"/>
              </a:rPr>
            </a:br>
            <a:br>
              <a:rPr lang="en-US" sz="1000" b="1" dirty="0">
                <a:solidFill>
                  <a:srgbClr val="005024"/>
                </a:solidFill>
                <a:cs typeface="+mn-cs"/>
              </a:rPr>
            </a:br>
            <a:r>
              <a:rPr lang="en-US" sz="2400" b="1" dirty="0">
                <a:solidFill>
                  <a:srgbClr val="005024"/>
                </a:solidFill>
                <a:cs typeface="+mn-cs"/>
              </a:rPr>
              <a:t>I have peace in the Christ in my heart and in my mind; in</a:t>
            </a:r>
          </a:p>
          <a:p>
            <a:pPr rtl="1"/>
            <a:r>
              <a:rPr lang="en-US" sz="2400" b="1" dirty="0">
                <a:solidFill>
                  <a:srgbClr val="005024"/>
                </a:solidFill>
                <a:cs typeface="+mn-cs"/>
              </a:rPr>
              <a:t> hardships and in comfort, I have peace that my Lord is close.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3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5024</TotalTime>
  <Words>813</Words>
  <Application>Microsoft Office PowerPoint</Application>
  <PresentationFormat>عرض على الشاشة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478</cp:revision>
  <dcterms:created xsi:type="dcterms:W3CDTF">2021-12-07T14:30:00Z</dcterms:created>
  <dcterms:modified xsi:type="dcterms:W3CDTF">2023-12-02T09:07:37Z</dcterms:modified>
</cp:coreProperties>
</file>