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4" r:id="rId3"/>
    <p:sldId id="327" r:id="rId4"/>
    <p:sldId id="329" r:id="rId5"/>
    <p:sldId id="330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4"/>
            <p14:sldId id="327"/>
            <p14:sldId id="329"/>
            <p14:sldId id="3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/>
            <a:r>
              <a:rPr lang="ar-EG" altLang="ar-EG" sz="6000" b="1" dirty="0"/>
              <a:t>في الدُّجَى وَالسُّكـُون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sz="3600" b="1" dirty="0">
                <a:cs typeface="+mn-cs"/>
              </a:rPr>
              <a:t>1- </a:t>
            </a:r>
            <a:r>
              <a:rPr lang="ar-EG" altLang="ar-EG" sz="4800" b="1" dirty="0"/>
              <a:t>في الدُّجَى وَالسُّكـُون   وَالكـَرَى سَائِدان</a:t>
            </a:r>
            <a:br>
              <a:rPr lang="ar-EG" altLang="ar-EG" sz="4800" b="1" dirty="0"/>
            </a:br>
            <a:r>
              <a:rPr lang="ar-EG" altLang="ar-EG" sz="4800" b="1" dirty="0"/>
              <a:t>وَعَلـَى مَهْدِ العَلـــــــــي   وَالِدان ساهِـران</a:t>
            </a:r>
            <a:br>
              <a:rPr lang="ar-EG" altLang="ar-EG" sz="4800" b="1" dirty="0"/>
            </a:br>
            <a:r>
              <a:rPr lang="ar-EG" altLang="ar-EG" sz="4800" b="1" dirty="0"/>
              <a:t>يَرْعَيـــــــــــــان طِفـْلا ً   نـــــامَ بـِأمـَـــان</a:t>
            </a:r>
          </a:p>
          <a:p>
            <a:pPr rtl="1"/>
            <a:br>
              <a:rPr lang="ar-EG" altLang="ar-EG" sz="1000" b="1" dirty="0"/>
            </a:br>
            <a:r>
              <a:rPr lang="en-US" altLang="ar-EG" sz="3200" b="1" dirty="0" err="1"/>
              <a:t>fidoja</a:t>
            </a:r>
            <a:r>
              <a:rPr lang="en-US" altLang="ar-EG" sz="3200" b="1" dirty="0"/>
              <a:t> </a:t>
            </a:r>
            <a:r>
              <a:rPr lang="en-US" altLang="ar-EG" sz="3200" b="1" dirty="0" err="1"/>
              <a:t>walsokon</a:t>
            </a:r>
            <a:r>
              <a:rPr lang="en-US" altLang="ar-EG" sz="3200" b="1" dirty="0"/>
              <a:t>  </a:t>
            </a:r>
            <a:r>
              <a:rPr lang="en-US" altLang="ar-EG" sz="3200" b="1" dirty="0" err="1"/>
              <a:t>walkara</a:t>
            </a:r>
            <a:r>
              <a:rPr lang="en-US" altLang="ar-EG" sz="3200" b="1" dirty="0"/>
              <a:t> </a:t>
            </a:r>
            <a:r>
              <a:rPr lang="en-US" altLang="ar-EG" sz="3200" b="1" dirty="0" err="1"/>
              <a:t>saaedan</a:t>
            </a:r>
            <a:br>
              <a:rPr lang="en-US" altLang="ar-EG" sz="3200" b="1" dirty="0"/>
            </a:br>
            <a:r>
              <a:rPr lang="en-US" altLang="ar-EG" sz="3200" b="1" dirty="0" err="1"/>
              <a:t>waala</a:t>
            </a:r>
            <a:r>
              <a:rPr lang="en-US" altLang="ar-EG" sz="3200" b="1" dirty="0"/>
              <a:t> </a:t>
            </a:r>
            <a:r>
              <a:rPr lang="en-US" altLang="ar-EG" sz="3200" b="1" dirty="0" err="1"/>
              <a:t>mahdi</a:t>
            </a:r>
            <a:r>
              <a:rPr lang="en-US" altLang="ar-EG" sz="3200" b="1" dirty="0"/>
              <a:t> </a:t>
            </a:r>
            <a:r>
              <a:rPr lang="en-US" altLang="ar-EG" sz="3200" b="1" dirty="0" err="1"/>
              <a:t>alaali</a:t>
            </a:r>
            <a:r>
              <a:rPr lang="en-US" altLang="ar-EG" sz="3200" b="1" dirty="0"/>
              <a:t>  </a:t>
            </a:r>
            <a:r>
              <a:rPr lang="en-US" altLang="ar-EG" sz="3200" b="1" dirty="0" err="1"/>
              <a:t>waledani</a:t>
            </a:r>
            <a:r>
              <a:rPr lang="en-US" altLang="ar-EG" sz="3200" b="1" dirty="0"/>
              <a:t> </a:t>
            </a:r>
            <a:r>
              <a:rPr lang="en-US" altLang="ar-EG" sz="3200" b="1" dirty="0" err="1"/>
              <a:t>saheran</a:t>
            </a:r>
            <a:br>
              <a:rPr lang="en-US" altLang="ar-EG" sz="3200" b="1" dirty="0"/>
            </a:br>
            <a:r>
              <a:rPr lang="en-US" altLang="ar-EG" sz="3200" b="1" dirty="0" err="1"/>
              <a:t>yaraayani</a:t>
            </a:r>
            <a:r>
              <a:rPr lang="en-US" altLang="ar-EG" sz="3200" b="1" dirty="0"/>
              <a:t> </a:t>
            </a:r>
            <a:r>
              <a:rPr lang="en-US" altLang="ar-EG" sz="3200" b="1" dirty="0" err="1"/>
              <a:t>teflan</a:t>
            </a:r>
            <a:r>
              <a:rPr lang="en-US" altLang="ar-EG" sz="3200" b="1" dirty="0"/>
              <a:t>  </a:t>
            </a:r>
            <a:r>
              <a:rPr lang="en-US" altLang="ar-EG" sz="3200" b="1" dirty="0" err="1"/>
              <a:t>nama</a:t>
            </a:r>
            <a:r>
              <a:rPr lang="en-US" altLang="ar-EG" sz="3200" b="1" dirty="0"/>
              <a:t> be </a:t>
            </a:r>
            <a:r>
              <a:rPr lang="en-US" altLang="ar-EG" sz="3200" b="1" dirty="0" err="1"/>
              <a:t>aman</a:t>
            </a:r>
            <a:endParaRPr lang="en-US" altLang="ar-EG" sz="3200" b="1" dirty="0"/>
          </a:p>
          <a:p>
            <a:pPr rtl="1"/>
            <a:br>
              <a:rPr lang="ar-EG" altLang="ar-EG" sz="100" b="1" dirty="0">
                <a:solidFill>
                  <a:srgbClr val="FF0000"/>
                </a:solidFill>
              </a:rPr>
            </a:br>
            <a:br>
              <a:rPr lang="ar-EG" altLang="ar-EG" sz="1000" b="1" dirty="0">
                <a:solidFill>
                  <a:srgbClr val="FF0000"/>
                </a:solidFill>
              </a:rPr>
            </a:br>
            <a:r>
              <a:rPr lang="en-US" altLang="ar-EG" sz="3200" b="1" dirty="0">
                <a:solidFill>
                  <a:srgbClr val="FF0000"/>
                </a:solidFill>
              </a:rPr>
              <a:t>Silent night, holy night  all is calm all is bright</a:t>
            </a:r>
            <a:br>
              <a:rPr lang="en-US" altLang="ar-EG" sz="3200" b="1" dirty="0">
                <a:solidFill>
                  <a:srgbClr val="FF0000"/>
                </a:solidFill>
              </a:rPr>
            </a:br>
            <a:r>
              <a:rPr lang="en-US" altLang="ar-EG" sz="3200" b="1" dirty="0">
                <a:solidFill>
                  <a:srgbClr val="FF0000"/>
                </a:solidFill>
              </a:rPr>
              <a:t>round young virgin mother and child</a:t>
            </a:r>
            <a:br>
              <a:rPr lang="en-US" altLang="ar-EG" sz="3200" b="1" dirty="0">
                <a:solidFill>
                  <a:srgbClr val="FF0000"/>
                </a:solidFill>
              </a:rPr>
            </a:br>
            <a:r>
              <a:rPr lang="en-US" altLang="ar-EG" sz="3200" b="1" dirty="0">
                <a:solidFill>
                  <a:srgbClr val="FF0000"/>
                </a:solidFill>
              </a:rPr>
              <a:t>holy infant so tender and mild</a:t>
            </a:r>
            <a:br>
              <a:rPr lang="en-US" altLang="ar-EG" sz="3200" b="1" dirty="0">
                <a:solidFill>
                  <a:srgbClr val="FF0000"/>
                </a:solidFill>
              </a:rPr>
            </a:br>
            <a:r>
              <a:rPr lang="en-US" altLang="ar-EG" sz="3200" b="1" dirty="0">
                <a:solidFill>
                  <a:srgbClr val="FF0000"/>
                </a:solidFill>
              </a:rPr>
              <a:t>(sleep in heavenly peace)</a:t>
            </a:r>
            <a:r>
              <a:rPr lang="en-US" altLang="ar-EG" sz="2000" b="1" dirty="0">
                <a:solidFill>
                  <a:srgbClr val="FF0000"/>
                </a:solidFill>
              </a:rPr>
              <a:t>2</a:t>
            </a:r>
            <a:r>
              <a:rPr lang="ar-EG" altLang="ar-EG" sz="3200" b="1" dirty="0">
                <a:solidFill>
                  <a:srgbClr val="FF0000"/>
                </a:solidFill>
                <a:cs typeface="+mn-cs"/>
              </a:rPr>
              <a:t> </a:t>
            </a:r>
            <a:endParaRPr kumimoji="0" lang="ar-EG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448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sz="4000" b="1" dirty="0">
                <a:cs typeface="+mn-cs"/>
              </a:rPr>
              <a:t>2-</a:t>
            </a:r>
            <a:r>
              <a:rPr lang="ar-EG" altLang="ar-EG" sz="3200" b="1" dirty="0">
                <a:cs typeface="+mn-cs"/>
              </a:rPr>
              <a:t> </a:t>
            </a:r>
            <a:r>
              <a:rPr kumimoji="0" lang="ar-EG" alt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وَبَدا في العُـــلا   لِرُعـاةٍ يَحرُسُون</a:t>
            </a:r>
            <a:br>
              <a:rPr kumimoji="0" lang="ar-EG" alt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جَوْقُ أمْلاكِ </a:t>
            </a:r>
            <a:r>
              <a:rPr kumimoji="0" lang="ar-EG" alt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السَّما</a:t>
            </a:r>
            <a:r>
              <a:rPr kumimoji="0" lang="ar-EG" alt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بـِحُبُور ٍ يُنشِدُون</a:t>
            </a:r>
            <a:br>
              <a:rPr kumimoji="0" lang="ar-EG" alt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جاءَ نـــــورُ الفِدَى   رَبـُّنــــــا الحَنون</a:t>
            </a:r>
            <a:endParaRPr kumimoji="0" lang="ar-EG" altLang="ar-EG" sz="5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altLang="ar-EG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wabada</a:t>
            </a:r>
            <a:r>
              <a:rPr kumimoji="0" lang="en-US" alt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</a:t>
            </a:r>
            <a:r>
              <a:rPr kumimoji="0" lang="en-US" altLang="ar-EG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aola</a:t>
            </a:r>
            <a:r>
              <a:rPr kumimoji="0" lang="en-US" alt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altLang="ar-EG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leroaaten</a:t>
            </a:r>
            <a:r>
              <a:rPr kumimoji="0" lang="en-US" alt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yahrosoon</a:t>
            </a:r>
            <a:br>
              <a:rPr kumimoji="0" lang="en-US" alt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jawqo</a:t>
            </a:r>
            <a:r>
              <a:rPr kumimoji="0" lang="en-US" alt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amlaki</a:t>
            </a:r>
            <a:r>
              <a:rPr kumimoji="0" lang="en-US" alt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sama</a:t>
            </a:r>
            <a:r>
              <a:rPr kumimoji="0" lang="en-US" alt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altLang="ar-EG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behoboren</a:t>
            </a:r>
            <a:r>
              <a:rPr kumimoji="0" lang="en-US" alt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yonshedoon</a:t>
            </a:r>
            <a:br>
              <a:rPr kumimoji="0" lang="en-US" alt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jaa</a:t>
            </a:r>
            <a:r>
              <a:rPr kumimoji="0" lang="en-US" alt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nooro</a:t>
            </a:r>
            <a:r>
              <a:rPr kumimoji="0" lang="en-US" alt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alfeda</a:t>
            </a:r>
            <a:r>
              <a:rPr kumimoji="0" lang="en-US" alt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rabbona</a:t>
            </a:r>
            <a:r>
              <a:rPr kumimoji="0" lang="en-US" alt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alhanoon</a:t>
            </a:r>
            <a:br>
              <a:rPr kumimoji="0" lang="ar-EG" altLang="ar-EG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altLang="ar-EG" sz="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altLang="ar-EG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Silent night holy night shepherds quake at the sight</a:t>
            </a:r>
            <a:br>
              <a:rPr kumimoji="0" lang="en-US" alt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Glories stream from heaven afar</a:t>
            </a:r>
            <a:br>
              <a:rPr kumimoji="0" lang="en-US" alt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Heavenly hosts sing Alleluia</a:t>
            </a:r>
            <a:br>
              <a:rPr kumimoji="0" lang="en-US" alt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(Christ the Savior is born!)</a:t>
            </a:r>
            <a:r>
              <a:rPr kumimoji="0" lang="en-US" altLang="ar-EG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0486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altLang="ar-EG" b="1" dirty="0">
                <a:cs typeface="+mn-cs"/>
              </a:rPr>
              <a:t>3</a:t>
            </a:r>
            <a:r>
              <a:rPr lang="ar-EG" altLang="ar-EG" b="1" dirty="0">
                <a:cs typeface="+mn-cs"/>
              </a:rPr>
              <a:t>- </a:t>
            </a:r>
            <a:r>
              <a:rPr kumimoji="0" lang="ar-EG" alt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لـَيْلـَة ٌ ذِكـْرُهـا   خــــــالِدٌ وَعَظيم</a:t>
            </a:r>
            <a:br>
              <a:rPr kumimoji="0" lang="ar-EG" alt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إذ تـَجَلـَّتْ لِلوَرَى   نِعْمَة ُ الرَّبِّ الكـَريم</a:t>
            </a:r>
            <a:br>
              <a:rPr kumimoji="0" lang="ar-EG" alt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مُحَيَّا الهــادِي   مُفـْتـَــدِي الأثيـــم</a:t>
            </a:r>
            <a:endParaRPr kumimoji="0" lang="ar-EG" altLang="ar-EG" sz="5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altLang="ar-EG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laylaton</a:t>
            </a:r>
            <a:r>
              <a:rPr kumimoji="0" lang="en-US" alt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thekroha</a:t>
            </a:r>
            <a:r>
              <a:rPr kumimoji="0" lang="en-US" alt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altLang="ar-EG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khaledon</a:t>
            </a:r>
            <a:r>
              <a:rPr kumimoji="0" lang="en-US" alt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waatheem</a:t>
            </a:r>
            <a:br>
              <a:rPr kumimoji="0" lang="en-US" alt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eth </a:t>
            </a:r>
            <a:r>
              <a:rPr kumimoji="0" lang="en-US" altLang="ar-EG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tajallat</a:t>
            </a:r>
            <a:r>
              <a:rPr kumimoji="0" lang="en-US" alt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lelwara</a:t>
            </a:r>
            <a:r>
              <a:rPr kumimoji="0" lang="en-US" alt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neamato</a:t>
            </a:r>
            <a:r>
              <a:rPr kumimoji="0" lang="en-US" alt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elrabbi</a:t>
            </a:r>
            <a:r>
              <a:rPr kumimoji="0" lang="en-US" alt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alkareem</a:t>
            </a:r>
            <a:br>
              <a:rPr kumimoji="0" lang="en-US" alt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altLang="ar-EG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mohaya</a:t>
            </a:r>
            <a:r>
              <a:rPr kumimoji="0" lang="en-US" alt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alhadi</a:t>
            </a:r>
            <a:r>
              <a:rPr kumimoji="0" lang="en-US" alt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moftadi</a:t>
            </a:r>
            <a:r>
              <a:rPr kumimoji="0" lang="en-US" alt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alatheem</a:t>
            </a:r>
            <a:br>
              <a:rPr kumimoji="0" lang="ar-EG" altLang="ar-EG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altLang="ar-EG" sz="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altLang="ar-EG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Silent night, holy night Son of </a:t>
            </a:r>
            <a:r>
              <a:rPr kumimoji="0" lang="en-US" altLang="ar-EG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God,Love’s</a:t>
            </a:r>
            <a:r>
              <a:rPr kumimoji="0" lang="en-US" alt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pure light</a:t>
            </a:r>
            <a:br>
              <a:rPr kumimoji="0" lang="ar-EG" alt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Radiant beams from the holy face</a:t>
            </a:r>
            <a:br>
              <a:rPr kumimoji="0" lang="en-US" alt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with the dawn of redeeming grace</a:t>
            </a:r>
            <a:br>
              <a:rPr kumimoji="0" lang="en-US" alt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(Jesus, Lord at thy birth)</a:t>
            </a:r>
            <a:r>
              <a:rPr kumimoji="0" lang="en-US" altLang="ar-EG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9991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br>
              <a:rPr lang="en-US" altLang="ar-EG" b="1" dirty="0">
                <a:solidFill>
                  <a:srgbClr val="FF0000"/>
                </a:solidFill>
                <a:cs typeface="+mn-cs"/>
              </a:rPr>
            </a:br>
            <a:r>
              <a:rPr lang="en-US" altLang="ar-EG" b="1" dirty="0">
                <a:solidFill>
                  <a:srgbClr val="FF0000"/>
                </a:solidFill>
                <a:cs typeface="+mn-cs"/>
              </a:rPr>
              <a:t>Silent night, holy night,</a:t>
            </a:r>
          </a:p>
          <a:p>
            <a:pPr rtl="1"/>
            <a:r>
              <a:rPr lang="en-US" altLang="ar-EG" b="1" dirty="0">
                <a:solidFill>
                  <a:srgbClr val="FF0000"/>
                </a:solidFill>
                <a:cs typeface="+mn-cs"/>
              </a:rPr>
              <a:t> wondrous </a:t>
            </a:r>
            <a:r>
              <a:rPr lang="en-US" altLang="ar-EG" b="1" dirty="0" err="1">
                <a:solidFill>
                  <a:srgbClr val="FF0000"/>
                </a:solidFill>
                <a:cs typeface="+mn-cs"/>
              </a:rPr>
              <a:t>star,lend</a:t>
            </a:r>
            <a:r>
              <a:rPr lang="en-US" altLang="ar-EG" b="1" dirty="0">
                <a:solidFill>
                  <a:srgbClr val="FF0000"/>
                </a:solidFill>
                <a:cs typeface="+mn-cs"/>
              </a:rPr>
              <a:t> thy light</a:t>
            </a:r>
            <a:br>
              <a:rPr lang="en-US" altLang="ar-EG" b="1" dirty="0">
                <a:solidFill>
                  <a:srgbClr val="FF0000"/>
                </a:solidFill>
                <a:cs typeface="+mn-cs"/>
              </a:rPr>
            </a:br>
            <a:r>
              <a:rPr lang="en-US" altLang="ar-EG" b="1" dirty="0">
                <a:solidFill>
                  <a:srgbClr val="FF0000"/>
                </a:solidFill>
                <a:cs typeface="+mn-cs"/>
              </a:rPr>
              <a:t>With the angels let us sing</a:t>
            </a:r>
            <a:br>
              <a:rPr lang="en-US" altLang="ar-EG" b="1" dirty="0">
                <a:solidFill>
                  <a:srgbClr val="FF0000"/>
                </a:solidFill>
                <a:cs typeface="+mn-cs"/>
              </a:rPr>
            </a:br>
            <a:r>
              <a:rPr lang="en-US" altLang="ar-EG" b="1" dirty="0">
                <a:solidFill>
                  <a:srgbClr val="FF0000"/>
                </a:solidFill>
                <a:cs typeface="+mn-cs"/>
              </a:rPr>
              <a:t>Alleluia to our King</a:t>
            </a:r>
            <a:br>
              <a:rPr lang="en-US" altLang="ar-EG" b="1" dirty="0">
                <a:solidFill>
                  <a:srgbClr val="FF0000"/>
                </a:solidFill>
                <a:cs typeface="+mn-cs"/>
              </a:rPr>
            </a:br>
            <a:r>
              <a:rPr lang="en-US" altLang="ar-EG" b="1" dirty="0">
                <a:solidFill>
                  <a:srgbClr val="FF0000"/>
                </a:solidFill>
                <a:cs typeface="+mn-cs"/>
              </a:rPr>
              <a:t>(Christ the Savior is born)2</a:t>
            </a:r>
            <a:endParaRPr kumimoji="0" lang="ar-EG" sz="2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4514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5198</TotalTime>
  <Words>255</Words>
  <Application>Microsoft Office PowerPoint</Application>
  <PresentationFormat>عرض على الشاشة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502</cp:revision>
  <dcterms:created xsi:type="dcterms:W3CDTF">2021-12-07T14:30:00Z</dcterms:created>
  <dcterms:modified xsi:type="dcterms:W3CDTF">2023-12-18T11:34:37Z</dcterms:modified>
</cp:coreProperties>
</file>