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3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فمي يحدث بحبك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فمي يحدث بحبك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اليوم كله بمجدك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لساني يلهج بحمدك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أفرح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أفرح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دوماً بك</a:t>
            </a: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للرب الإله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فدانا بدماه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محا صكنا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صار برنــــــا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كم يحلو لي إن أرفع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فادي ما أعظم حبك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أشدو أغني لشخصك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أفرح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أفرح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دوماً بك</a:t>
            </a: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4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582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للرب الإله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فدانا بدماه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محا صكنا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صار برنــــــا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2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هيا لنرفع له التسبيح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هيا نعلى رأسنا المسيح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نقدم له كل المديح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أفرح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أفرح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دوماً بك</a:t>
            </a: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6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للرب الإله 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فدانا بدماه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محا صكنا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صار برنــــــا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5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</TotalTime>
  <Words>114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382</cp:revision>
  <dcterms:created xsi:type="dcterms:W3CDTF">2021-12-07T14:30:00Z</dcterms:created>
  <dcterms:modified xsi:type="dcterms:W3CDTF">2024-04-11T12:34:33Z</dcterms:modified>
</cp:coreProperties>
</file>