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56" r:id="rId4"/>
    <p:sldId id="457" r:id="rId5"/>
    <p:sldId id="458" r:id="rId6"/>
    <p:sldId id="459" r:id="rId7"/>
    <p:sldId id="46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58"/>
            <p14:sldId id="459"/>
            <p14:sldId id="46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52" y="3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فمي يحدث بحبك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54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فمي يحدث بحبك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اليوم كله بمجدك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لساني يلهج بحمدك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أفرح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أفرح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دوماً بك</a:t>
            </a:r>
            <a:br>
              <a:rPr lang="ar-EG" sz="7200" b="1" dirty="0"/>
            </a:br>
            <a:br>
              <a:rPr lang="ar-EG" sz="7200" b="1" dirty="0">
                <a:solidFill>
                  <a:srgbClr val="001E0E"/>
                </a:solidFill>
              </a:rPr>
            </a:br>
            <a:endParaRPr lang="en-US" altLang="en-US" sz="72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54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buFontTx/>
              <a:buNone/>
            </a:pP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هللويا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للرب الإله </a:t>
            </a:r>
          </a:p>
          <a:p>
            <a:pPr algn="ctr">
              <a:buFontTx/>
              <a:buNone/>
            </a:pP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هللويا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فدانا بدماه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هللويا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محا صكنا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صار برنــــــا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54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r-EG" altLang="en-US" sz="54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54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كم يحلو لي إن أرفع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إسمك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أنت فادي ما أعظم حبك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أشدو أغني لشخصك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أفرح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أفرح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دوماً بك</a:t>
            </a:r>
            <a:br>
              <a:rPr lang="ar-EG" sz="7200" b="1" dirty="0"/>
            </a:br>
            <a:br>
              <a:rPr lang="ar-EG" sz="7200" b="1" dirty="0">
                <a:solidFill>
                  <a:srgbClr val="001E0E"/>
                </a:solidFill>
              </a:rPr>
            </a:br>
            <a:endParaRPr lang="en-US" altLang="en-US" sz="72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94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582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54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buFontTx/>
              <a:buNone/>
            </a:pP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هللويا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للرب الإله </a:t>
            </a:r>
          </a:p>
          <a:p>
            <a:pPr algn="ctr">
              <a:buFontTx/>
              <a:buNone/>
            </a:pP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هللويا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فدانا بدماه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هللويا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محا صكنا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صار برنــــــا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829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820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54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r-EG" altLang="en-US" sz="54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5400" b="1" dirty="0">
                <a:solidFill>
                  <a:srgbClr val="001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هيا لنرفع له التسبيح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هيا نعلى رأسنا المسيح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نقدم له كل المديح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أفرح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أفرح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دوماً بك</a:t>
            </a:r>
            <a:br>
              <a:rPr lang="ar-EG" sz="7200" b="1" dirty="0"/>
            </a:br>
            <a:br>
              <a:rPr lang="ar-EG" sz="7200" b="1" dirty="0">
                <a:solidFill>
                  <a:srgbClr val="001E0E"/>
                </a:solidFill>
              </a:rPr>
            </a:br>
            <a:endParaRPr lang="en-US" altLang="en-US" sz="7200" b="1" dirty="0">
              <a:solidFill>
                <a:srgbClr val="001E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268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820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54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buFontTx/>
              <a:buNone/>
            </a:pP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هللويا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للرب الإله </a:t>
            </a:r>
          </a:p>
          <a:p>
            <a:pPr algn="ctr">
              <a:buFontTx/>
              <a:buNone/>
            </a:pP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هللويا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فدانا بدماه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هللويا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محا صكنا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صار برنــــــا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52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2286</TotalTime>
  <Words>114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382</cp:revision>
  <dcterms:created xsi:type="dcterms:W3CDTF">2021-12-07T14:30:00Z</dcterms:created>
  <dcterms:modified xsi:type="dcterms:W3CDTF">2024-04-11T12:34:33Z</dcterms:modified>
</cp:coreProperties>
</file>