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2" r:id="rId5"/>
    <p:sldId id="458" r:id="rId6"/>
    <p:sldId id="463" r:id="rId7"/>
    <p:sldId id="460" r:id="rId8"/>
    <p:sldId id="46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2"/>
            <p14:sldId id="458"/>
            <p14:sldId id="463"/>
            <p14:sldId id="460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30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عَندَك لِلمُوت مَخَارِج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8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 هَاج البَحر عَلَيَّ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وتُهت وضَاع سَلامِي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تِيجي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مَاشِــي عالمَيَّة  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وبإيدَك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عَنِّي تحَامِي</a:t>
            </a:r>
          </a:p>
          <a:p>
            <a:pPr algn="ctr" rtl="1"/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29244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وِالشَّرّ إن زَاد حَوَالَيَّ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وقلبي ضِعِف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جُوَّايا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بِرُوحَك تِغلِب فِيَّ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وِتجَدِّد كُل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قُوَايَا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304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22534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عَندَك لِلكُل حُلُول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حَتَّى إن كَانُوا مِش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شَايفِين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دي وُعُودك مِش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هاتزُول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دي نُور لِلمُؤمِنِين</a:t>
            </a:r>
          </a:p>
          <a:p>
            <a:pPr algn="ctr" rtl="1"/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1707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8396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129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374</cp:revision>
  <dcterms:created xsi:type="dcterms:W3CDTF">2021-12-07T14:30:00Z</dcterms:created>
  <dcterms:modified xsi:type="dcterms:W3CDTF">2023-12-05T08:31:45Z</dcterms:modified>
</cp:coreProperties>
</file>