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/>
            <a:r>
              <a:rPr lang="ar-EG" sz="7200" b="1" dirty="0"/>
              <a:t>عَندَك لِلمُوت مَخَارِج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 هَاج البَحر عَلَيَّ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وتُهت وضَاع سَلامِي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تِيجي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مَاشِــي عالمَيَّة  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وبإيدَك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عَنِّي تحَامِي</a:t>
            </a:r>
          </a:p>
          <a:p>
            <a:pPr algn="ctr" rtl="1"/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6320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13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وِالشَّرّ إن زَاد حَوَالَيَّ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وقلبي ضِعِف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جُوَّايا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بِرُوحَك تِغلِب فِيَّ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وِتجَدِّد كُل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قُوَايَا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304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3113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236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عَندَك لِلكُل حُلُول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حَتَّى إن كَانُوا مِش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شَايفِين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دي وُعُودك مِش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هاتزُول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دي نُور لِلمُؤمِنِين</a:t>
            </a:r>
          </a:p>
          <a:p>
            <a:pPr algn="ctr" rtl="1"/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1707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52789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129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2024-09-04T11:21:30Z</dcterms:modified>
</cp:coreProperties>
</file>