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3" r:id="rId3"/>
    <p:sldId id="444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4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عَلِّمْنا يا أغلَى صَدِيق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3779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81"/>
            <a:ext cx="9982199" cy="6635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(عَرِّفنا أشوَاق الآبْ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وِاِجذِبنا فوق السَّحَابْ)2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81079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2379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2235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81"/>
            <a:ext cx="9982199" cy="478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(عَلِّمْنا يا أغلَى صَدِيق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 كَلِّمْنـــا طول الطَّريق)2</a:t>
            </a:r>
            <a:endParaRPr lang="ar-EG" sz="9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7126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81"/>
            <a:ext cx="9982199" cy="478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(رَاحِتنا في فِعْل رِضَاك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حَاجتنـا لِلشِّركَة مَعَاك)2</a:t>
            </a:r>
          </a:p>
        </p:txBody>
      </p:sp>
    </p:spTree>
    <p:extLst>
      <p:ext uri="{BB962C8B-B14F-4D97-AF65-F5344CB8AC3E}">
        <p14:creationId xmlns:p14="http://schemas.microsoft.com/office/powerpoint/2010/main" val="294606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585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80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8203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81"/>
            <a:ext cx="9982199" cy="478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(اِسبينا بجَمَال يَسوع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وِاِروينا مِن اليَنبُـــــوع)2</a:t>
            </a:r>
            <a:endParaRPr lang="ar-EG" sz="9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20272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2470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176</Words>
  <Application>Microsoft Office PowerPoint</Application>
  <PresentationFormat>عرض على الشاشة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370</cp:revision>
  <dcterms:created xsi:type="dcterms:W3CDTF">2021-12-07T14:30:00Z</dcterms:created>
  <dcterms:modified xsi:type="dcterms:W3CDTF">2023-12-04T09:20:32Z</dcterms:modified>
</cp:coreProperties>
</file>