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443" r:id="rId3"/>
    <p:sldId id="444" r:id="rId4"/>
    <p:sldId id="451" r:id="rId5"/>
    <p:sldId id="452" r:id="rId6"/>
    <p:sldId id="453" r:id="rId7"/>
    <p:sldId id="454" r:id="rId8"/>
    <p:sldId id="455" r:id="rId9"/>
    <p:sldId id="456" r:id="rId10"/>
    <p:sldId id="457" r:id="rId11"/>
    <p:sldId id="458" r:id="rId12"/>
    <p:sldId id="459" r:id="rId13"/>
    <p:sldId id="46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4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/>
            <a:r>
              <a:rPr lang="ar-EG" sz="7200" b="1" dirty="0"/>
              <a:t>عَلِّمْنا يا أغلَى صَدِيق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71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377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24604"/>
            <a:ext cx="9982199" cy="5980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(عَرِّفنا أشوَاق الآبْ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وِاِجذِبنا فوق السَّحَابْ)2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181079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52379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133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82235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10197"/>
            <a:ext cx="9982199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(عَلِّمْنا يا أغلَى صَدِيق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 كَلِّمْنـــا طول الطَّريق)2</a:t>
            </a:r>
            <a:endParaRPr lang="ar-EG" sz="88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09600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71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7126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3997"/>
            <a:ext cx="9982199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(رَاحِتنا في فِعْل رِضَاك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حَاجتنـا لِلشِّركَة مَعَاك)2</a:t>
            </a:r>
          </a:p>
        </p:txBody>
      </p:sp>
    </p:spTree>
    <p:extLst>
      <p:ext uri="{BB962C8B-B14F-4D97-AF65-F5344CB8AC3E}">
        <p14:creationId xmlns:p14="http://schemas.microsoft.com/office/powerpoint/2010/main" val="29460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585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7193"/>
            <a:ext cx="9982199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(مِشتاقين يا رُوحَ الله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لِعَرِيسنــــا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وِبنِستَنَّــاه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endParaRPr lang="ar-EG" sz="72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8203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10197"/>
            <a:ext cx="9982199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(اِسبينا بجَمَال يَسوع  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وِاِروينا مِن اليَنبُـــــوع)2</a:t>
            </a:r>
            <a:endParaRPr lang="ar-EG" sz="88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20272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القرار: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(مِدّ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 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وِدَاوي كُلّ الجُرُوحْ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مِدّ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إيدَك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وسْطينا </a:t>
            </a: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وِاِجعَلْ طِيبَك فينا يفوح)</a:t>
            </a: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2</a:t>
            </a:r>
            <a:b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</a:br>
            <a:endParaRPr lang="ar-EG" sz="6600" b="1" i="0" dirty="0">
              <a:solidFill>
                <a:srgbClr val="00582A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2470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</TotalTime>
  <Words>176</Words>
  <Application>Microsoft Office PowerPoint</Application>
  <PresentationFormat>عرض على الشاشة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371</cp:revision>
  <dcterms:created xsi:type="dcterms:W3CDTF">2021-12-07T14:30:00Z</dcterms:created>
  <dcterms:modified xsi:type="dcterms:W3CDTF">2024-09-02T07:58:24Z</dcterms:modified>
</cp:coreProperties>
</file>