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52" y="4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طوبى لنا سننشد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97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/>
              <a:t>1- </a:t>
            </a:r>
            <a:endParaRPr lang="ar-EG" sz="7200" b="1" dirty="0"/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طوبى لنا سننشد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أمام كرسي عرشه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مجداً وعزاً نهتف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معه نبقى للأبد</a:t>
            </a: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897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سبحوه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ورنموا له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سبحوه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يا جميع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قديسيه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وأعلنوا جلال ملكه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إقترب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مجيئه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97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en-US" sz="6000" b="1" dirty="0"/>
              <a:t>2</a:t>
            </a:r>
            <a:r>
              <a:rPr lang="ar-EG" sz="6000" b="1" dirty="0"/>
              <a:t>- </a:t>
            </a:r>
            <a:endParaRPr lang="ar-EG" sz="7200" b="1" dirty="0"/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طوبى لنا سنجلس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عشاء حفل عرسه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خمر حبه نشرب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معه نبقى للأبد</a:t>
            </a: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616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سبحوه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ورنموا له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سبحوه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يا جميع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قديسيه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واعلنوا جلال ملكه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إقترب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مجيئه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80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959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en-US" sz="6000" b="1" dirty="0"/>
              <a:t>3</a:t>
            </a:r>
            <a:r>
              <a:rPr lang="ar-EG" sz="6000" b="1" dirty="0"/>
              <a:t>- </a:t>
            </a:r>
            <a:endParaRPr lang="ar-EG" sz="7200" b="1" dirty="0"/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طوبى لنا سنملك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معه لمدح مجده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بزاً نقياً نلبس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معه نبقى للأبد</a:t>
            </a: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34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سبحوه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ورنموا له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سبحوه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يا جميع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قديسيه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واعلنوا جلال ملكه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إقترب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مجيئه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282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2204</TotalTime>
  <Words>103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362</cp:revision>
  <dcterms:created xsi:type="dcterms:W3CDTF">2021-12-07T14:30:00Z</dcterms:created>
  <dcterms:modified xsi:type="dcterms:W3CDTF">2024-04-11T10:45:45Z</dcterms:modified>
</cp:coreProperties>
</file>