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443" r:id="rId3"/>
    <p:sldId id="444" r:id="rId4"/>
    <p:sldId id="445" r:id="rId5"/>
    <p:sldId id="446" r:id="rId6"/>
    <p:sldId id="447" r:id="rId7"/>
    <p:sldId id="448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43"/>
            <p14:sldId id="444"/>
            <p14:sldId id="445"/>
            <p14:sldId id="446"/>
            <p14:sldId id="447"/>
            <p14:sldId id="448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56" d="100"/>
          <a:sy n="56" d="100"/>
        </p:scale>
        <p:origin x="52" y="44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 err="1"/>
              <a:t>ترنمية</a:t>
            </a:r>
            <a:r>
              <a:rPr lang="ar-EG" sz="7200" b="1" dirty="0"/>
              <a:t> </a:t>
            </a:r>
          </a:p>
          <a:p>
            <a:pPr algn="ctr"/>
            <a:r>
              <a:rPr lang="ar-EG" sz="7200" b="1" dirty="0"/>
              <a:t>طوبى لنا سننشد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419755"/>
            <a:ext cx="9982199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0" hangingPunct="0"/>
            <a:r>
              <a:rPr lang="ar-EG" sz="6000" b="1" dirty="0"/>
              <a:t>1- </a:t>
            </a:r>
            <a:endParaRPr lang="ar-EG" sz="7200" b="1" dirty="0"/>
          </a:p>
          <a:p>
            <a:pPr algn="ctr" rtl="1" eaLnBrk="0" hangingPunct="0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طوبى لنا سننشد </a:t>
            </a:r>
            <a:endParaRPr lang="en-US" sz="7200" b="1" i="0" dirty="0">
              <a:solidFill>
                <a:srgbClr val="000000"/>
              </a:solidFill>
              <a:effectLst/>
              <a:latin typeface="Helvetica Neue"/>
            </a:endParaRPr>
          </a:p>
          <a:p>
            <a:pPr algn="ctr" rtl="1" eaLnBrk="0" hangingPunct="0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أمام كرسي عرشه </a:t>
            </a:r>
            <a:endParaRPr lang="en-US" sz="7200" b="1" i="0" dirty="0">
              <a:solidFill>
                <a:srgbClr val="000000"/>
              </a:solidFill>
              <a:effectLst/>
              <a:latin typeface="Helvetica Neue"/>
            </a:endParaRPr>
          </a:p>
          <a:p>
            <a:pPr algn="ctr" rtl="1" eaLnBrk="0" hangingPunct="0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مجداً وعزاً نهتف </a:t>
            </a:r>
            <a:endParaRPr lang="en-US" sz="7200" b="1" i="0" dirty="0">
              <a:solidFill>
                <a:srgbClr val="000000"/>
              </a:solidFill>
              <a:effectLst/>
              <a:latin typeface="Helvetica Neue"/>
            </a:endParaRPr>
          </a:p>
          <a:p>
            <a:pPr algn="ctr" rtl="1" eaLnBrk="0" hangingPunct="0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معه نبقى للأبد</a:t>
            </a:r>
            <a:endParaRPr lang="ar-SA" sz="7200" b="1" dirty="0">
              <a:solidFill>
                <a:srgbClr val="001E0E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489764"/>
            <a:ext cx="9982199" cy="76636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0" hangingPunct="0"/>
            <a:r>
              <a:rPr lang="ar-EG" sz="6000" b="1" dirty="0">
                <a:solidFill>
                  <a:srgbClr val="00582A"/>
                </a:solidFill>
              </a:rPr>
              <a:t>القرار : </a:t>
            </a:r>
          </a:p>
          <a:p>
            <a:pPr algn="ctr" rtl="1" eaLnBrk="0" hangingPunct="0"/>
            <a:r>
              <a:rPr lang="ar-EG" sz="7200" b="1" i="0" dirty="0" err="1">
                <a:solidFill>
                  <a:srgbClr val="00582A"/>
                </a:solidFill>
                <a:effectLst/>
                <a:latin typeface="Helvetica Neue"/>
              </a:rPr>
              <a:t>سبحوه</a:t>
            </a:r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 ورنموا له </a:t>
            </a:r>
            <a:endParaRPr lang="en-US" sz="7200" b="1" i="0" dirty="0">
              <a:solidFill>
                <a:srgbClr val="00582A"/>
              </a:solidFill>
              <a:effectLst/>
              <a:latin typeface="Helvetica Neue"/>
            </a:endParaRPr>
          </a:p>
          <a:p>
            <a:pPr algn="ctr" rtl="1" eaLnBrk="0" hangingPunct="0"/>
            <a:r>
              <a:rPr lang="ar-EG" sz="7200" b="1" i="0" dirty="0" err="1">
                <a:solidFill>
                  <a:srgbClr val="00582A"/>
                </a:solidFill>
                <a:effectLst/>
                <a:latin typeface="Helvetica Neue"/>
              </a:rPr>
              <a:t>سبحوه</a:t>
            </a:r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 يا جميع </a:t>
            </a:r>
            <a:r>
              <a:rPr lang="ar-EG" sz="7200" b="1" i="0" dirty="0" err="1">
                <a:solidFill>
                  <a:srgbClr val="00582A"/>
                </a:solidFill>
                <a:effectLst/>
                <a:latin typeface="Helvetica Neue"/>
              </a:rPr>
              <a:t>قديسيه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وأعلنوا جلال ملكه</a:t>
            </a:r>
            <a:endParaRPr lang="en-US" sz="7200" b="1" i="0" dirty="0">
              <a:solidFill>
                <a:srgbClr val="00582A"/>
              </a:solidFill>
              <a:effectLst/>
              <a:latin typeface="Helvetica Neue"/>
            </a:endParaRPr>
          </a:p>
          <a:p>
            <a:pPr algn="ctr" rtl="1" eaLnBrk="0" hangingPunct="0"/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 </a:t>
            </a:r>
            <a:r>
              <a:rPr lang="ar-EG" sz="7200" b="1" i="0" dirty="0" err="1">
                <a:solidFill>
                  <a:srgbClr val="00582A"/>
                </a:solidFill>
                <a:effectLst/>
                <a:latin typeface="Helvetica Neue"/>
              </a:rPr>
              <a:t>إقترب</a:t>
            </a:r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 مجيئه</a:t>
            </a:r>
            <a:br>
              <a:rPr lang="ar-EG" sz="7200" b="1" dirty="0">
                <a:solidFill>
                  <a:srgbClr val="00582A"/>
                </a:solidFill>
              </a:rPr>
            </a:br>
            <a:br>
              <a:rPr lang="ar-EG" sz="7200" b="1" dirty="0">
                <a:solidFill>
                  <a:srgbClr val="00582A"/>
                </a:solidFill>
              </a:rPr>
            </a:br>
            <a:endParaRPr lang="ar-SA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419755"/>
            <a:ext cx="9982199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0" hangingPunct="0"/>
            <a:r>
              <a:rPr lang="en-US" sz="6000" b="1" dirty="0"/>
              <a:t>2</a:t>
            </a:r>
            <a:r>
              <a:rPr lang="ar-EG" sz="6000" b="1" dirty="0"/>
              <a:t>- </a:t>
            </a:r>
            <a:endParaRPr lang="ar-EG" sz="7200" b="1" dirty="0"/>
          </a:p>
          <a:p>
            <a:pPr algn="ctr" rtl="1" eaLnBrk="0" hangingPunct="0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طوبى لنا سنجلس </a:t>
            </a:r>
            <a:endParaRPr lang="en-US" sz="7200" b="1" i="0" dirty="0">
              <a:solidFill>
                <a:srgbClr val="000000"/>
              </a:solidFill>
              <a:effectLst/>
              <a:latin typeface="Helvetica Neue"/>
            </a:endParaRPr>
          </a:p>
          <a:p>
            <a:pPr algn="ctr" rtl="1" eaLnBrk="0" hangingPunct="0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في عشاء حفل عرسه</a:t>
            </a:r>
            <a:endParaRPr lang="en-US" sz="7200" b="1" i="0" dirty="0">
              <a:solidFill>
                <a:srgbClr val="000000"/>
              </a:solidFill>
              <a:effectLst/>
              <a:latin typeface="Helvetica Neue"/>
            </a:endParaRPr>
          </a:p>
          <a:p>
            <a:pPr algn="ctr" rtl="1" eaLnBrk="0" hangingPunct="0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خمر حبه نشرب </a:t>
            </a:r>
            <a:endParaRPr lang="en-US" sz="7200" b="1" i="0" dirty="0">
              <a:solidFill>
                <a:srgbClr val="000000"/>
              </a:solidFill>
              <a:effectLst/>
              <a:latin typeface="Helvetica Neue"/>
            </a:endParaRPr>
          </a:p>
          <a:p>
            <a:pPr algn="ctr" rtl="1" eaLnBrk="0" hangingPunct="0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معه نبقى للأبد</a:t>
            </a:r>
            <a:endParaRPr lang="ar-SA" sz="7200" b="1" dirty="0">
              <a:solidFill>
                <a:srgbClr val="001E0E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86167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533400"/>
            <a:ext cx="9982199" cy="76636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0" hangingPunct="0"/>
            <a:r>
              <a:rPr lang="ar-EG" sz="6000" b="1" dirty="0">
                <a:solidFill>
                  <a:srgbClr val="00582A"/>
                </a:solidFill>
              </a:rPr>
              <a:t>القرار : </a:t>
            </a:r>
          </a:p>
          <a:p>
            <a:pPr algn="ctr" rtl="1" eaLnBrk="0" hangingPunct="0"/>
            <a:r>
              <a:rPr lang="ar-EG" sz="7200" b="1" i="0" dirty="0" err="1">
                <a:solidFill>
                  <a:srgbClr val="00582A"/>
                </a:solidFill>
                <a:effectLst/>
                <a:latin typeface="Helvetica Neue"/>
              </a:rPr>
              <a:t>سبحوه</a:t>
            </a:r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 ورنموا له </a:t>
            </a:r>
            <a:endParaRPr lang="en-US" sz="7200" b="1" i="0" dirty="0">
              <a:solidFill>
                <a:srgbClr val="00582A"/>
              </a:solidFill>
              <a:effectLst/>
              <a:latin typeface="Helvetica Neue"/>
            </a:endParaRPr>
          </a:p>
          <a:p>
            <a:pPr algn="ctr" rtl="1" eaLnBrk="0" hangingPunct="0"/>
            <a:r>
              <a:rPr lang="ar-EG" sz="7200" b="1" i="0" dirty="0" err="1">
                <a:solidFill>
                  <a:srgbClr val="00582A"/>
                </a:solidFill>
                <a:effectLst/>
                <a:latin typeface="Helvetica Neue"/>
              </a:rPr>
              <a:t>سبحوه</a:t>
            </a:r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 يا جميع </a:t>
            </a:r>
            <a:r>
              <a:rPr lang="ar-EG" sz="7200" b="1" i="0" dirty="0" err="1">
                <a:solidFill>
                  <a:srgbClr val="00582A"/>
                </a:solidFill>
                <a:effectLst/>
                <a:latin typeface="Helvetica Neue"/>
              </a:rPr>
              <a:t>قديسيه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واعلنوا جلال ملكه</a:t>
            </a:r>
            <a:endParaRPr lang="en-US" sz="7200" b="1" i="0" dirty="0">
              <a:solidFill>
                <a:srgbClr val="00582A"/>
              </a:solidFill>
              <a:effectLst/>
              <a:latin typeface="Helvetica Neue"/>
            </a:endParaRPr>
          </a:p>
          <a:p>
            <a:pPr algn="ctr" rtl="1" eaLnBrk="0" hangingPunct="0"/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 </a:t>
            </a:r>
            <a:r>
              <a:rPr lang="ar-EG" sz="7200" b="1" i="0" dirty="0" err="1">
                <a:solidFill>
                  <a:srgbClr val="00582A"/>
                </a:solidFill>
                <a:effectLst/>
                <a:latin typeface="Helvetica Neue"/>
              </a:rPr>
              <a:t>إقترب</a:t>
            </a:r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 مجيئه</a:t>
            </a:r>
            <a:br>
              <a:rPr lang="ar-EG" sz="7200" b="1" dirty="0">
                <a:solidFill>
                  <a:srgbClr val="00582A"/>
                </a:solidFill>
              </a:rPr>
            </a:br>
            <a:br>
              <a:rPr lang="ar-EG" sz="7200" b="1" dirty="0">
                <a:solidFill>
                  <a:srgbClr val="00582A"/>
                </a:solidFill>
              </a:rPr>
            </a:br>
            <a:endParaRPr lang="ar-SA" sz="72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88004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495955"/>
            <a:ext cx="9982199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0" hangingPunct="0"/>
            <a:r>
              <a:rPr lang="en-US" sz="6000" b="1" dirty="0"/>
              <a:t>3</a:t>
            </a:r>
            <a:r>
              <a:rPr lang="ar-EG" sz="6000" b="1" dirty="0"/>
              <a:t>- </a:t>
            </a:r>
            <a:endParaRPr lang="ar-EG" sz="7200" b="1" dirty="0"/>
          </a:p>
          <a:p>
            <a:pPr algn="ctr" rtl="1" eaLnBrk="0" hangingPunct="0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طوبى لنا سنملك </a:t>
            </a:r>
            <a:endParaRPr lang="en-US" sz="7200" b="1" i="0" dirty="0">
              <a:solidFill>
                <a:srgbClr val="000000"/>
              </a:solidFill>
              <a:effectLst/>
              <a:latin typeface="Helvetica Neue"/>
            </a:endParaRPr>
          </a:p>
          <a:p>
            <a:pPr algn="ctr" rtl="1" eaLnBrk="0" hangingPunct="0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معه لمدح مجده</a:t>
            </a:r>
            <a:endParaRPr lang="en-US" sz="7200" b="1" i="0" dirty="0">
              <a:solidFill>
                <a:srgbClr val="000000"/>
              </a:solidFill>
              <a:effectLst/>
              <a:latin typeface="Helvetica Neue"/>
            </a:endParaRPr>
          </a:p>
          <a:p>
            <a:pPr algn="ctr" rtl="1" eaLnBrk="0" hangingPunct="0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بزاً نقياً نلبس</a:t>
            </a:r>
            <a:endParaRPr lang="en-US" sz="7200" b="1" i="0" dirty="0">
              <a:solidFill>
                <a:srgbClr val="000000"/>
              </a:solidFill>
              <a:effectLst/>
              <a:latin typeface="Helvetica Neue"/>
            </a:endParaRPr>
          </a:p>
          <a:p>
            <a:pPr algn="ctr" rtl="1" eaLnBrk="0" hangingPunct="0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معه نبقى للأبد</a:t>
            </a:r>
            <a:endParaRPr lang="ar-SA" sz="7200" b="1" dirty="0">
              <a:solidFill>
                <a:srgbClr val="001E0E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63414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533400"/>
            <a:ext cx="9982199" cy="76636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0" hangingPunct="0"/>
            <a:r>
              <a:rPr lang="ar-EG" sz="6000" b="1" dirty="0">
                <a:solidFill>
                  <a:srgbClr val="00582A"/>
                </a:solidFill>
              </a:rPr>
              <a:t>القرار : </a:t>
            </a:r>
          </a:p>
          <a:p>
            <a:pPr algn="ctr" rtl="1" eaLnBrk="0" hangingPunct="0"/>
            <a:r>
              <a:rPr lang="ar-EG" sz="7200" b="1" i="0" dirty="0" err="1">
                <a:solidFill>
                  <a:srgbClr val="00582A"/>
                </a:solidFill>
                <a:effectLst/>
                <a:latin typeface="Helvetica Neue"/>
              </a:rPr>
              <a:t>سبحوه</a:t>
            </a:r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 ورنموا له </a:t>
            </a:r>
            <a:endParaRPr lang="en-US" sz="7200" b="1" i="0" dirty="0">
              <a:solidFill>
                <a:srgbClr val="00582A"/>
              </a:solidFill>
              <a:effectLst/>
              <a:latin typeface="Helvetica Neue"/>
            </a:endParaRPr>
          </a:p>
          <a:p>
            <a:pPr algn="ctr" rtl="1" eaLnBrk="0" hangingPunct="0"/>
            <a:r>
              <a:rPr lang="ar-EG" sz="7200" b="1" i="0" dirty="0" err="1">
                <a:solidFill>
                  <a:srgbClr val="00582A"/>
                </a:solidFill>
                <a:effectLst/>
                <a:latin typeface="Helvetica Neue"/>
              </a:rPr>
              <a:t>سبحوه</a:t>
            </a:r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 يا جميع </a:t>
            </a:r>
            <a:r>
              <a:rPr lang="ar-EG" sz="7200" b="1" i="0" dirty="0" err="1">
                <a:solidFill>
                  <a:srgbClr val="00582A"/>
                </a:solidFill>
                <a:effectLst/>
                <a:latin typeface="Helvetica Neue"/>
              </a:rPr>
              <a:t>قديسيه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واعلنوا جلال ملكه</a:t>
            </a:r>
            <a:endParaRPr lang="en-US" sz="7200" b="1" i="0" dirty="0">
              <a:solidFill>
                <a:srgbClr val="00582A"/>
              </a:solidFill>
              <a:effectLst/>
              <a:latin typeface="Helvetica Neue"/>
            </a:endParaRPr>
          </a:p>
          <a:p>
            <a:pPr algn="ctr" rtl="1" eaLnBrk="0" hangingPunct="0"/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 </a:t>
            </a:r>
            <a:r>
              <a:rPr lang="ar-EG" sz="7200" b="1" i="0" dirty="0" err="1">
                <a:solidFill>
                  <a:srgbClr val="00582A"/>
                </a:solidFill>
                <a:effectLst/>
                <a:latin typeface="Helvetica Neue"/>
              </a:rPr>
              <a:t>إقترب</a:t>
            </a:r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 مجيئه</a:t>
            </a:r>
            <a:br>
              <a:rPr lang="ar-EG" sz="7200" b="1" dirty="0">
                <a:solidFill>
                  <a:srgbClr val="00582A"/>
                </a:solidFill>
              </a:rPr>
            </a:br>
            <a:br>
              <a:rPr lang="ar-EG" sz="7200" b="1" dirty="0">
                <a:solidFill>
                  <a:srgbClr val="00582A"/>
                </a:solidFill>
              </a:rPr>
            </a:br>
            <a:endParaRPr lang="ar-SA" sz="72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82829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2204</TotalTime>
  <Words>103</Words>
  <Application>Microsoft Office PowerPoint</Application>
  <PresentationFormat>عرض على الشاشة (4:3)</PresentationFormat>
  <Paragraphs>29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2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user</cp:lastModifiedBy>
  <cp:revision>362</cp:revision>
  <dcterms:created xsi:type="dcterms:W3CDTF">2021-12-07T14:30:00Z</dcterms:created>
  <dcterms:modified xsi:type="dcterms:W3CDTF">2024-04-11T10:45:45Z</dcterms:modified>
</cp:coreProperties>
</file>