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2" r:id="rId4"/>
    <p:sldId id="323" r:id="rId5"/>
    <p:sldId id="328" r:id="rId6"/>
    <p:sldId id="325" r:id="rId7"/>
    <p:sldId id="329" r:id="rId8"/>
    <p:sldId id="327" r:id="rId9"/>
    <p:sldId id="33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8"/>
            <p14:sldId id="325"/>
            <p14:sldId id="329"/>
            <p14:sldId id="327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56" y="4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سَلامٌ بقلبي سَلامٌ عَظيمْ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 بقلبِـــي سَـــــــلامٌ عَظيمْ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فرَبُّ السَّـــــــــلامِ بقلبِـــــي يُقيمْ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فمَن قلبُــــــــهُ مَعْــــــهُ مُسْتَقيــــمْ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يَذوقُ عَلى الأرضِ طَعْمَ النَّعِيمْ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54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بقلبـي  سَلامٌ عَظيمْ</a:t>
            </a:r>
          </a:p>
          <a:p>
            <a:pPr rtl="1">
              <a:lnSpc>
                <a:spcPct val="150000"/>
              </a:lnSpc>
            </a:pP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وَجَدْتُ سَلامَاً وَرَاحَةَ بَالِ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رُغمَ الرِّيَـــــاحِ وَرُغمَ الجِبَالِ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فإنْ حَلَكَتْ في سَمَائي الَّليَالي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مَآلــــــي إلَيْهِ وَنِعْمَ المَــــــــآلْ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363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54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بقلبـي  سَلامٌ عَظيمْ</a:t>
            </a:r>
          </a:p>
          <a:p>
            <a:pPr rtl="1">
              <a:lnSpc>
                <a:spcPct val="150000"/>
              </a:lnSpc>
            </a:pP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569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مَحَبَّتُهُ اِكتَمَلَتْ في الكَيَانْ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فتَطرُدُ خَوْفِــيَ في أيِّ شَانْ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أرَاهُ بقلبي وُضُوحَ العَيَـــانْ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وَتَحْفَظُنـــي يَدُهُ في كُلِّ آنْ</a:t>
            </a: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751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54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بقلبـي  سَلامٌ عَظيمْ</a:t>
            </a:r>
          </a:p>
          <a:p>
            <a:pPr rtl="1">
              <a:lnSpc>
                <a:spcPct val="150000"/>
              </a:lnSpc>
            </a:pP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93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أُحَارِبُ بالرُّوحِ لَيْلَ نَهَارْ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قُوَى الشَّرِّ دَائِمَـــةَ الاندِحَارْ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يَسُوعُ اِعْتِمَادِي لِكُلِّ اِنتِصَارْ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بِرَبِّـــي الَّذي فيَّ كُلُّ الفَخارْ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440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54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بقلبـي  سَلامٌ عَظيمْ</a:t>
            </a:r>
          </a:p>
          <a:p>
            <a:pPr rtl="1">
              <a:lnSpc>
                <a:spcPct val="150000"/>
              </a:lnSpc>
            </a:pP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45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5124</TotalTime>
  <Words>147</Words>
  <Application>Microsoft Office PowerPoint</Application>
  <PresentationFormat>عرض على الشاشة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507</cp:revision>
  <dcterms:created xsi:type="dcterms:W3CDTF">2021-12-07T14:30:00Z</dcterms:created>
  <dcterms:modified xsi:type="dcterms:W3CDTF">2024-04-11T10:42:35Z</dcterms:modified>
</cp:coreProperties>
</file>