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3" r:id="rId4"/>
    <p:sldId id="32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رَبِّي إنِّي أحمَدُكَ أرفَعُ يَدَيَّ هَاتِفاً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رَبِّي إِنِّي أَحمَدُكْ   أَرْفَعُ يَدَيَّ هَاتِفَـــاً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Simplified Arabic" pitchFamily="2" charset="-78"/>
              </a:rPr>
              <a:t>وَلَيْسَ لي سِوَاكْ   وَشَوقِي أن أُسَبِّحَ اِسمَكَ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Simplified Arabic" pitchFamily="2" charset="-78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ahmadok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hatefan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sewak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osabbeha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 thank You, I lift my hand shouting,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have nobody else, I long to praise Your name.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رَبِّي إِنِّي أَحمَدُكْ   أَرْفَعُ يَدَيَّ هَاتِفَـــاً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وَلَيْسَ لي سِوَاكْ   (وَشَوْقـي أَنْ أُسَبِّحَ)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وَشَوقِي أن أُسَبِّحَ اِسمَكَ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ahmadok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yadaia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hatefan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sewak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 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shawqi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osabbeha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shawqi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osabbeha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esmaka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Lord, I thank You, I lift my hand shouting,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I have nobody else, I long to praise You.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نرفَعُ الأيدي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لِمَليكِنا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ننحني لَكَ وَنعبُدُكَ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مُستَحِقٌ أن تأخُذَ المَجدَ وَالكرَامةَ وَالغِنَى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وَالحِكمَةَ وَالقُدرَةَ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نرفَعُ السُّبحَ بقلوبِنا   نهتِفُ لَكَ وَنحمَدُكَ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وَحدَكَ ألسِنَتُنا تعتَرِفُ بالفَضلِ وَالنِّعمَةِ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أرفَعُ يَدَيَّ لِيَهوَه الرَّبِّ   لِسَيِّدِي مَلِكِ الأرضِ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لأنَّهُ يَملِكُ في كُلِّ القلبِ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أعبُدُ إلَهَاً سِوَاكَ  في الأرضِ أو في السَّمَاءِ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لأنَّهُ مُعطي الحَيَاةَ برُوحِهِ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الغِنَى لِشَخصِكَ أخضَعُ كُلَّ الحَيَاةِ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35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</TotalTime>
  <Words>205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469</cp:revision>
  <dcterms:created xsi:type="dcterms:W3CDTF">2021-12-07T14:30:00Z</dcterms:created>
  <dcterms:modified xsi:type="dcterms:W3CDTF">2023-08-15T07:51:56Z</dcterms:modified>
</cp:coreProperties>
</file>