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320" r:id="rId3"/>
    <p:sldId id="319" r:id="rId4"/>
    <p:sldId id="321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0"/>
            <p14:sldId id="319"/>
            <p14:sldId id="32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93" d="100"/>
          <a:sy n="93" d="100"/>
        </p:scale>
        <p:origin x="1624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دم يسوع يحيطُ بي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دَمُ يَسوعَ يُحِيط ُ بي   حِمَايَةً وَسُورَا ً لي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حُبُّ يَسوعَ يَرفَعُني   سَلامُ يَسوعَ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يَملأُني</a:t>
            </a:r>
            <a:endParaRPr kumimoji="0" lang="ar-EG" sz="4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damo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yasoua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yoheeto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bi</a:t>
            </a:r>
            <a:endParaRPr kumimoji="0" lang="ar-EG" sz="32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hemayatan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sooran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li</a:t>
            </a:r>
            <a:b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hobbo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yasoua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yarfaaoni</a:t>
            </a:r>
            <a:endParaRPr kumimoji="0" lang="ar-EG" sz="32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salamo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yasoua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yamlaaoni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The blood of Jesus surrounds me to protect me.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The love of Jesus lifts me up and His peace fills me.</a:t>
            </a:r>
            <a:endParaRPr kumimoji="0" lang="ar-EG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8853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يَسوعُ قامَ غَالِبَاً   جَرَّدَ إبلِيسَ ظَافِرَاً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نهتِفُ نَقولُ بكُلِّ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إيمَ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ــــــ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ان</a:t>
            </a:r>
            <a:b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إبلِيس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لانَخَاف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أُ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هر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بْ الآن</a:t>
            </a:r>
          </a:p>
          <a:p>
            <a:pPr rtl="1"/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yasouao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qama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ghaleban</a:t>
            </a:r>
            <a:endParaRPr kumimoji="0" lang="ar-EG" sz="28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jarrada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ebleesa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zaferan</a:t>
            </a:r>
            <a:b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nahtefo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naqoolo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kolli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eman</a:t>
            </a:r>
            <a:b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ebleeso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la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nakhafo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ohrob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el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aan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Jesus arose victoriously defeating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satan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. 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call loudly for the defeated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satan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to flee now.</a:t>
            </a:r>
            <a:endParaRPr kumimoji="0" lang="ar-EG" sz="1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78917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(بيَســــــــــوع</a:t>
            </a:r>
            <a:r>
              <a:rPr kumimoji="0" lang="ar-SA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يَعظـُمُ اِنتِصَـــــاري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يَسحَقُ إبلِيسَ دَوْمَاً تَحتَ أقدَامِي)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</a:p>
          <a:p>
            <a:pPr rtl="1"/>
            <a:endParaRPr kumimoji="0" lang="ar-EG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(be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yasoua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yaazmo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enteSari</a:t>
            </a:r>
            <a:b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yashaqo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ebleesa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dawman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tahta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aqdami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kumimoji="0" lang="ar-EG" sz="28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2000" b="1" kern="0" dirty="0">
              <a:solidFill>
                <a:srgbClr val="FF0000"/>
              </a:solidFill>
              <a:latin typeface="Arial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My victory is great in Jesus.</a:t>
            </a:r>
          </a:p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He crushes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satan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always under my feet.</a:t>
            </a:r>
            <a:endParaRPr kumimoji="0" lang="ar-EG" sz="2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60645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4801</TotalTime>
  <Words>172</Words>
  <Application>Microsoft Office PowerPoint</Application>
  <PresentationFormat>عرض على الشاشة (4:3)</PresentationFormat>
  <Paragraphs>28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447</cp:revision>
  <dcterms:created xsi:type="dcterms:W3CDTF">2021-12-07T14:30:00Z</dcterms:created>
  <dcterms:modified xsi:type="dcterms:W3CDTF">2023-08-03T12:06:55Z</dcterms:modified>
</cp:coreProperties>
</file>