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19" r:id="rId4"/>
    <p:sldId id="32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9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دم يسوع يحيطُ 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دَمُ يَسوعَ يُحِيط ُ بي   حِمَايَةً وَسُورَا ً لي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حُبُّ يَسوعَ يَرفَعُني   سَلامُ يَسوعَ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يَملأُني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yoheeto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hemayatan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sooran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yarfaaoni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yamlaaoni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of Jesus surrounds me to protect me.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love of Jesus lifts me up and His peace fills me.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يَسوعُ قامَ غَالِبَاً   جَرَّدَ إبلِيسَ ظَافِرَاً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نهتِفُ نَقولُ بكُلِّ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إبلِيس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لانَخَاف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هر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بْ الآن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qama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ghaleban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jarrada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zaferan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nahtefo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naqoolo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nakhafo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ohrob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arose victoriously defeating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call loudly for the defeated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flee now.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(بيَســــــــــوع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يَعظـُمُ اِنتِصَـــــاري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يَسحَقُ إبلِيسَ دَوْمَاً تَحتَ أقدَامِي)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yaazmo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enteSari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yashaqo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ebleesa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aqdami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0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victory is great in Jesus.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crushes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always under my feet.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4801</TotalTime>
  <Words>172</Words>
  <Application>Microsoft Office PowerPoint</Application>
  <PresentationFormat>عرض على الشاشة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447</cp:revision>
  <dcterms:created xsi:type="dcterms:W3CDTF">2021-12-07T14:30:00Z</dcterms:created>
  <dcterms:modified xsi:type="dcterms:W3CDTF">2023-08-03T12:06:55Z</dcterms:modified>
</cp:coreProperties>
</file>