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8" r:id="rId3"/>
    <p:sldId id="429" r:id="rId4"/>
    <p:sldId id="43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دم يسوع يحيط </a:t>
            </a:r>
            <a:r>
              <a:rPr lang="ar-EG" sz="7200" b="1" dirty="0" err="1" smtClean="0"/>
              <a:t>بى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دم يسوع يحيط </a:t>
            </a:r>
            <a:r>
              <a:rPr lang="ar-EG" sz="8000" b="1" dirty="0" err="1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بي</a:t>
            </a:r>
            <a:r>
              <a:rPr lang="ar-EG" sz="80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EG" sz="80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80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حماية وسوراً لي</a:t>
            </a:r>
            <a:r>
              <a:rPr lang="ar-EG" sz="32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EG" sz="32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80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حب يسوع يرفعني</a:t>
            </a:r>
            <a:br>
              <a:rPr lang="ar-EG" sz="80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80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سلام يسوع يملأني</a:t>
            </a:r>
            <a:endParaRPr lang="ar-EG" altLang="en-US" sz="8000" b="1" dirty="0">
              <a:solidFill>
                <a:srgbClr val="001E0E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213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يسوع قام غالباً</a:t>
            </a:r>
            <a:br>
              <a:rPr lang="ar-EG" sz="80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80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جرد إبليس ظافراً</a:t>
            </a:r>
            <a:r>
              <a:rPr lang="ar-EG" sz="32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EG" sz="32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80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نهتف نقول بكل إيمان</a:t>
            </a:r>
            <a:br>
              <a:rPr lang="ar-EG" sz="80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72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إبليس لا نخاف </a:t>
            </a:r>
            <a:r>
              <a:rPr lang="ar-EG" sz="7200" b="1" dirty="0" err="1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إهرب</a:t>
            </a:r>
            <a:r>
              <a:rPr lang="ar-EG" sz="72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 الآن</a:t>
            </a:r>
            <a:endParaRPr lang="en-US" altLang="en-US" sz="8000" dirty="0" smtClean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4076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بيسوع يعظم انتصاري</a:t>
            </a:r>
            <a:br>
              <a:rPr lang="ar-EG" sz="88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88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يسحق إبليس دوماً</a:t>
            </a:r>
            <a:r>
              <a:rPr lang="ar-EG" sz="36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EG" sz="36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8800" b="1" dirty="0" smtClean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تحت أقدامي</a:t>
            </a:r>
            <a:endParaRPr lang="ar-EG" altLang="en-US" sz="8800" b="1" dirty="0">
              <a:solidFill>
                <a:srgbClr val="001E0E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2130</TotalTime>
  <Words>15</Words>
  <Application>Microsoft Office PowerPoint</Application>
  <PresentationFormat>عرض على الشاشة (3:4)‏</PresentationFormat>
  <Paragraphs>5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332</cp:revision>
  <dcterms:created xsi:type="dcterms:W3CDTF">2021-12-07T14:30:00Z</dcterms:created>
  <dcterms:modified xsi:type="dcterms:W3CDTF">2022-08-30T10:07:20Z</dcterms:modified>
</cp:coreProperties>
</file>