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2" d="100"/>
          <a:sy n="52" d="100"/>
        </p:scale>
        <p:origin x="27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بنّادي عليك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  <a:r>
              <a:rPr lang="ar-SA" sz="6600" b="1" dirty="0">
                <a:latin typeface="Arial" charset="0"/>
                <a:cs typeface="Arial" charset="0"/>
              </a:rPr>
              <a:t>وشوق قلوبنا ليك 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 بنّادي عليك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وشوق قلوبنا ليك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زورنا زيارة خاصة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ضُمّنا بين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إله المراحم يا سامع الأنين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تشفي كسر شعبك شدّد يا مُعين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نشهد عن صلاحك يا إلهنا الأمين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نتغنّى بخلاصك على مَرّ السنين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إبرئ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أراضينا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الظلمة اللي فيها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وبنورك يا فادينا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 رجع أغانيهـــــا)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46810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إله المراحم يا سامع الأنين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تشفي كسر شعبك شدّد يا مُعين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نشهد عن صلاحك يا إلهنا الأمين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نتغنّى بخلاصك على مَرّ السنين</a:t>
            </a:r>
          </a:p>
        </p:txBody>
      </p:sp>
    </p:spTree>
    <p:extLst>
      <p:ext uri="{BB962C8B-B14F-4D97-AF65-F5344CB8AC3E}">
        <p14:creationId xmlns:p14="http://schemas.microsoft.com/office/powerpoint/2010/main" val="207588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(علمنا طريقك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دربنا في رضاك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جهزنا لمجيئك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شوقنا لسماك)</a:t>
            </a:r>
            <a:r>
              <a:rPr lang="ar-EG" sz="6000" b="1" dirty="0"/>
              <a:t>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0617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إله المراحم يا سامع الأنين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تشفي كسر شعبك شدّد يا مُعين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نشهد عن صلاحك يا إلهنا الأمين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نتغنّى بخلاصك على مَرّ السنين</a:t>
            </a:r>
          </a:p>
        </p:txBody>
      </p:sp>
    </p:spTree>
    <p:extLst>
      <p:ext uri="{BB962C8B-B14F-4D97-AF65-F5344CB8AC3E}">
        <p14:creationId xmlns:p14="http://schemas.microsoft.com/office/powerpoint/2010/main" val="386777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126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2023-12-09T07:44:33Z</dcterms:modified>
</cp:coreProperties>
</file>